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4"/>
  </p:sldMasterIdLst>
  <p:notesMasterIdLst>
    <p:notesMasterId r:id="rId34"/>
  </p:notesMasterIdLst>
  <p:sldIdLst>
    <p:sldId id="256" r:id="rId5"/>
    <p:sldId id="4130" r:id="rId6"/>
    <p:sldId id="4126" r:id="rId7"/>
    <p:sldId id="257" r:id="rId8"/>
    <p:sldId id="4121" r:id="rId9"/>
    <p:sldId id="4114" r:id="rId10"/>
    <p:sldId id="4123" r:id="rId11"/>
    <p:sldId id="4127" r:id="rId12"/>
    <p:sldId id="4125" r:id="rId13"/>
    <p:sldId id="4122" r:id="rId14"/>
    <p:sldId id="4112" r:id="rId15"/>
    <p:sldId id="4113" r:id="rId16"/>
    <p:sldId id="4128" r:id="rId17"/>
    <p:sldId id="4129" r:id="rId18"/>
    <p:sldId id="4108" r:id="rId19"/>
    <p:sldId id="4109" r:id="rId20"/>
    <p:sldId id="4131" r:id="rId21"/>
    <p:sldId id="4132" r:id="rId22"/>
    <p:sldId id="4118" r:id="rId23"/>
    <p:sldId id="4119" r:id="rId24"/>
    <p:sldId id="4110" r:id="rId25"/>
    <p:sldId id="4107" r:id="rId26"/>
    <p:sldId id="4133" r:id="rId27"/>
    <p:sldId id="4134" r:id="rId28"/>
    <p:sldId id="4135" r:id="rId29"/>
    <p:sldId id="4139" r:id="rId30"/>
    <p:sldId id="4140" r:id="rId31"/>
    <p:sldId id="4136" r:id="rId32"/>
    <p:sldId id="411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029DA1-803D-5167-3882-8E7B202A42B3}" name="Sukhmeet Singh Hora" initials="SH" userId="S::horass@myumanitoba.ca::039e3324-82e5-405a-bea0-c043104139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68967-F401-4A43-9CD0-3BDC5E4F92C0}" v="2" dt="2023-04-26T02:26:28.200"/>
    <p1510:client id="{606D3B52-8920-7449-96C4-C7728497FAAA}" v="3" dt="2023-04-26T19:16:24.071"/>
    <p1510:client id="{DFCB44E7-C0AB-4E4A-A387-198E8B4E3252}" v="1" dt="2023-04-26T19:27:35.931"/>
    <p1510:client id="{E82B779B-2E88-485C-AB3D-64EABE350404}" v="223" dt="2023-04-25T20:34:55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1"/>
  </p:normalViewPr>
  <p:slideViewPr>
    <p:cSldViewPr snapToGrid="0">
      <p:cViewPr varScale="1">
        <p:scale>
          <a:sx n="114" d="100"/>
          <a:sy n="114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khmeet Singh Hora" userId="S::horass@myumanitoba.ca::039e3324-82e5-405a-bea0-c04310413934" providerId="AD" clId="Web-{E82B779B-2E88-485C-AB3D-64EABE350404}"/>
    <pc:docChg chg="addSld delSld modSld sldOrd">
      <pc:chgData name="Sukhmeet Singh Hora" userId="S::horass@myumanitoba.ca::039e3324-82e5-405a-bea0-c04310413934" providerId="AD" clId="Web-{E82B779B-2E88-485C-AB3D-64EABE350404}" dt="2023-04-25T20:34:55.833" v="204" actId="1076"/>
      <pc:docMkLst>
        <pc:docMk/>
      </pc:docMkLst>
      <pc:sldChg chg="delSp delAnim">
        <pc:chgData name="Sukhmeet Singh Hora" userId="S::horass@myumanitoba.ca::039e3324-82e5-405a-bea0-c04310413934" providerId="AD" clId="Web-{E82B779B-2E88-485C-AB3D-64EABE350404}" dt="2023-04-25T20:27:01.467" v="107"/>
        <pc:sldMkLst>
          <pc:docMk/>
          <pc:sldMk cId="2830086820" sldId="4136"/>
        </pc:sldMkLst>
        <pc:picChg chg="del">
          <ac:chgData name="Sukhmeet Singh Hora" userId="S::horass@myumanitoba.ca::039e3324-82e5-405a-bea0-c04310413934" providerId="AD" clId="Web-{E82B779B-2E88-485C-AB3D-64EABE350404}" dt="2023-04-25T20:27:01.467" v="107"/>
          <ac:picMkLst>
            <pc:docMk/>
            <pc:sldMk cId="2830086820" sldId="4136"/>
            <ac:picMk id="5" creationId="{15C2ABA4-0DFD-BA75-9F5A-BB6581E9C30C}"/>
          </ac:picMkLst>
        </pc:picChg>
      </pc:sldChg>
      <pc:sldChg chg="addSp delSp modSp new del mod ord setBg addAnim delAnim">
        <pc:chgData name="Sukhmeet Singh Hora" userId="S::horass@myumanitoba.ca::039e3324-82e5-405a-bea0-c04310413934" providerId="AD" clId="Web-{E82B779B-2E88-485C-AB3D-64EABE350404}" dt="2023-04-25T20:31:00.173" v="142"/>
        <pc:sldMkLst>
          <pc:docMk/>
          <pc:sldMk cId="913107740" sldId="4137"/>
        </pc:sldMkLst>
        <pc:spChg chg="del mod ord">
          <ac:chgData name="Sukhmeet Singh Hora" userId="S::horass@myumanitoba.ca::039e3324-82e5-405a-bea0-c04310413934" providerId="AD" clId="Web-{E82B779B-2E88-485C-AB3D-64EABE350404}" dt="2023-04-25T20:23:42.683" v="96"/>
          <ac:spMkLst>
            <pc:docMk/>
            <pc:sldMk cId="913107740" sldId="4137"/>
            <ac:spMk id="2" creationId="{7CA53B50-F50D-2FDB-4C44-ABD451AB0ADC}"/>
          </ac:spMkLst>
        </pc:spChg>
        <pc:spChg chg="del mod">
          <ac:chgData name="Sukhmeet Singh Hora" userId="S::horass@myumanitoba.ca::039e3324-82e5-405a-bea0-c04310413934" providerId="AD" clId="Web-{E82B779B-2E88-485C-AB3D-64EABE350404}" dt="2023-04-25T20:14:48.285" v="15"/>
          <ac:spMkLst>
            <pc:docMk/>
            <pc:sldMk cId="913107740" sldId="4137"/>
            <ac:spMk id="3" creationId="{B4432918-B4C8-8288-E1BF-3C28CBD5F163}"/>
          </ac:spMkLst>
        </pc:spChg>
        <pc:spChg chg="mod ord">
          <ac:chgData name="Sukhmeet Singh Hora" userId="S::horass@myumanitoba.ca::039e3324-82e5-405a-bea0-c04310413934" providerId="AD" clId="Web-{E82B779B-2E88-485C-AB3D-64EABE350404}" dt="2023-04-25T20:16:19.865" v="26"/>
          <ac:spMkLst>
            <pc:docMk/>
            <pc:sldMk cId="913107740" sldId="4137"/>
            <ac:spMk id="4" creationId="{A12BFEB2-B0AB-7D25-B917-78BDE90273F9}"/>
          </ac:spMkLst>
        </pc:spChg>
        <pc:spChg chg="add mod">
          <ac:chgData name="Sukhmeet Singh Hora" userId="S::horass@myumanitoba.ca::039e3324-82e5-405a-bea0-c04310413934" providerId="AD" clId="Web-{E82B779B-2E88-485C-AB3D-64EABE350404}" dt="2023-04-25T20:30:30.032" v="127" actId="20577"/>
          <ac:spMkLst>
            <pc:docMk/>
            <pc:sldMk cId="913107740" sldId="4137"/>
            <ac:spMk id="7" creationId="{0DD0A6A6-345F-E6AC-6F16-8440ADDBDAE8}"/>
          </ac:spMkLst>
        </pc:spChg>
        <pc:spChg chg="add mod">
          <ac:chgData name="Sukhmeet Singh Hora" userId="S::horass@myumanitoba.ca::039e3324-82e5-405a-bea0-c04310413934" providerId="AD" clId="Web-{E82B779B-2E88-485C-AB3D-64EABE350404}" dt="2023-04-25T20:27:30.795" v="109" actId="20577"/>
          <ac:spMkLst>
            <pc:docMk/>
            <pc:sldMk cId="913107740" sldId="4137"/>
            <ac:spMk id="8" creationId="{89FD48D2-3904-EDBE-C823-F9004579F90E}"/>
          </ac:spMkLst>
        </pc:spChg>
        <pc:spChg chg="add del mod">
          <ac:chgData name="Sukhmeet Singh Hora" userId="S::horass@myumanitoba.ca::039e3324-82e5-405a-bea0-c04310413934" providerId="AD" clId="Web-{E82B779B-2E88-485C-AB3D-64EABE350404}" dt="2023-04-25T20:23:47.199" v="98"/>
          <ac:spMkLst>
            <pc:docMk/>
            <pc:sldMk cId="913107740" sldId="4137"/>
            <ac:spMk id="10" creationId="{881F5294-7681-31FB-9788-A0F1A483C1CF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6:51.584" v="32"/>
          <ac:spMkLst>
            <pc:docMk/>
            <pc:sldMk cId="913107740" sldId="4137"/>
            <ac:spMk id="11" creationId="{FA69AAE0-49D5-4C8B-8BA2-55898C00E05E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7:40.288" v="40"/>
          <ac:spMkLst>
            <pc:docMk/>
            <pc:sldMk cId="913107740" sldId="4137"/>
            <ac:spMk id="16" creationId="{D1520B01-A2E4-41C2-8A8F-7683F250890E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7:10.162" v="35"/>
          <ac:spMkLst>
            <pc:docMk/>
            <pc:sldMk cId="913107740" sldId="4137"/>
            <ac:spMk id="37" creationId="{A3329613-8831-4432-A62D-24A970EFC7DB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7:10.162" v="35"/>
          <ac:spMkLst>
            <pc:docMk/>
            <pc:sldMk cId="913107740" sldId="4137"/>
            <ac:spMk id="39" creationId="{2A4E0407-A637-4681-B905-C53E4216CE00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7:28.959" v="37"/>
          <ac:spMkLst>
            <pc:docMk/>
            <pc:sldMk cId="913107740" sldId="4137"/>
            <ac:spMk id="42" creationId="{5B9CE10B-7217-4727-A3A7-5DF664DEB4F7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7:28.959" v="37"/>
          <ac:spMkLst>
            <pc:docMk/>
            <pc:sldMk cId="913107740" sldId="4137"/>
            <ac:spMk id="43" creationId="{04357C93-F0CB-4A1C-8F77-4E9063789819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7:40.288" v="39"/>
          <ac:spMkLst>
            <pc:docMk/>
            <pc:sldMk cId="913107740" sldId="4137"/>
            <ac:spMk id="46" creationId="{A8CCCB6D-5162-4AAE-A5E3-3AC55410DBCE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7:40.288" v="39"/>
          <ac:spMkLst>
            <pc:docMk/>
            <pc:sldMk cId="913107740" sldId="4137"/>
            <ac:spMk id="47" creationId="{0BCD8C04-CC7B-40EF-82EB-E9821F79BB86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8:19.804" v="51"/>
          <ac:spMkLst>
            <pc:docMk/>
            <pc:sldMk cId="913107740" sldId="4137"/>
            <ac:spMk id="49" creationId="{5B9CE10B-7217-4727-A3A7-5DF664DEB4F7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18:19.804" v="51"/>
          <ac:spMkLst>
            <pc:docMk/>
            <pc:sldMk cId="913107740" sldId="4137"/>
            <ac:spMk id="51" creationId="{04357C93-F0CB-4A1C-8F77-4E9063789819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18:19.804" v="51"/>
          <ac:spMkLst>
            <pc:docMk/>
            <pc:sldMk cId="913107740" sldId="4137"/>
            <ac:spMk id="56" creationId="{5B9CE10B-7217-4727-A3A7-5DF664DEB4F7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18:19.804" v="51"/>
          <ac:spMkLst>
            <pc:docMk/>
            <pc:sldMk cId="913107740" sldId="4137"/>
            <ac:spMk id="62" creationId="{04357C93-F0CB-4A1C-8F77-4E9063789819}"/>
          </ac:spMkLst>
        </pc:spChg>
        <pc:grpChg chg="add del">
          <ac:chgData name="Sukhmeet Singh Hora" userId="S::horass@myumanitoba.ca::039e3324-82e5-405a-bea0-c04310413934" providerId="AD" clId="Web-{E82B779B-2E88-485C-AB3D-64EABE350404}" dt="2023-04-25T20:17:40.288" v="40"/>
          <ac:grpSpMkLst>
            <pc:docMk/>
            <pc:sldMk cId="913107740" sldId="4137"/>
            <ac:grpSpMk id="18" creationId="{1F634C0A-A487-42AF-8DFD-4DAD62FE92BF}"/>
          </ac:grpSpMkLst>
        </pc:grpChg>
        <pc:grpChg chg="add del">
          <ac:chgData name="Sukhmeet Singh Hora" userId="S::horass@myumanitoba.ca::039e3324-82e5-405a-bea0-c04310413934" providerId="AD" clId="Web-{E82B779B-2E88-485C-AB3D-64EABE350404}" dt="2023-04-25T20:17:40.288" v="40"/>
          <ac:grpSpMkLst>
            <pc:docMk/>
            <pc:sldMk cId="913107740" sldId="4137"/>
            <ac:grpSpMk id="22" creationId="{066EE5A2-0D35-4D6A-A5C7-1CA91F740684}"/>
          </ac:grpSpMkLst>
        </pc:grpChg>
        <pc:grpChg chg="add del">
          <ac:chgData name="Sukhmeet Singh Hora" userId="S::horass@myumanitoba.ca::039e3324-82e5-405a-bea0-c04310413934" providerId="AD" clId="Web-{E82B779B-2E88-485C-AB3D-64EABE350404}" dt="2023-04-25T20:17:40.288" v="40"/>
          <ac:grpSpMkLst>
            <pc:docMk/>
            <pc:sldMk cId="913107740" sldId="4137"/>
            <ac:grpSpMk id="26" creationId="{56AA1647-0DA6-4A17-B3E1-95D61BD54714}"/>
          </ac:grpSpMkLst>
        </pc:grpChg>
        <pc:grpChg chg="add del">
          <ac:chgData name="Sukhmeet Singh Hora" userId="S::horass@myumanitoba.ca::039e3324-82e5-405a-bea0-c04310413934" providerId="AD" clId="Web-{E82B779B-2E88-485C-AB3D-64EABE350404}" dt="2023-04-25T20:17:40.288" v="40"/>
          <ac:grpSpMkLst>
            <pc:docMk/>
            <pc:sldMk cId="913107740" sldId="4137"/>
            <ac:grpSpMk id="30" creationId="{08D20F07-CD49-4F17-BC00-9429DA80C502}"/>
          </ac:grpSpMkLst>
        </pc:grpChg>
        <pc:grpChg chg="add del">
          <ac:chgData name="Sukhmeet Singh Hora" userId="S::horass@myumanitoba.ca::039e3324-82e5-405a-bea0-c04310413934" providerId="AD" clId="Web-{E82B779B-2E88-485C-AB3D-64EABE350404}" dt="2023-04-25T20:17:28.959" v="37"/>
          <ac:grpSpMkLst>
            <pc:docMk/>
            <pc:sldMk cId="913107740" sldId="4137"/>
            <ac:grpSpMk id="44" creationId="{3AF6A671-C637-4547-85F4-51B6D1881399}"/>
          </ac:grpSpMkLst>
        </pc:grpChg>
        <pc:grpChg chg="add del">
          <ac:chgData name="Sukhmeet Singh Hora" userId="S::horass@myumanitoba.ca::039e3324-82e5-405a-bea0-c04310413934" providerId="AD" clId="Web-{E82B779B-2E88-485C-AB3D-64EABE350404}" dt="2023-04-25T20:18:19.804" v="51"/>
          <ac:grpSpMkLst>
            <pc:docMk/>
            <pc:sldMk cId="913107740" sldId="4137"/>
            <ac:grpSpMk id="50" creationId="{3AF6A671-C637-4547-85F4-51B6D1881399}"/>
          </ac:grpSpMkLst>
        </pc:grpChg>
        <pc:grpChg chg="add">
          <ac:chgData name="Sukhmeet Singh Hora" userId="S::horass@myumanitoba.ca::039e3324-82e5-405a-bea0-c04310413934" providerId="AD" clId="Web-{E82B779B-2E88-485C-AB3D-64EABE350404}" dt="2023-04-25T20:18:19.804" v="51"/>
          <ac:grpSpMkLst>
            <pc:docMk/>
            <pc:sldMk cId="913107740" sldId="4137"/>
            <ac:grpSpMk id="58" creationId="{3AF6A671-C637-4547-85F4-51B6D1881399}"/>
          </ac:grpSpMkLst>
        </pc:grpChg>
        <pc:picChg chg="add del mod ord">
          <ac:chgData name="Sukhmeet Singh Hora" userId="S::horass@myumanitoba.ca::039e3324-82e5-405a-bea0-c04310413934" providerId="AD" clId="Web-{E82B779B-2E88-485C-AB3D-64EABE350404}" dt="2023-04-25T20:30:11.173" v="122"/>
          <ac:picMkLst>
            <pc:docMk/>
            <pc:sldMk cId="913107740" sldId="4137"/>
            <ac:picMk id="5" creationId="{F0EA5D2E-BE1E-3FC9-872F-478CDA28BE96}"/>
          </ac:picMkLst>
        </pc:picChg>
        <pc:picChg chg="add del mod ord">
          <ac:chgData name="Sukhmeet Singh Hora" userId="S::horass@myumanitoba.ca::039e3324-82e5-405a-bea0-c04310413934" providerId="AD" clId="Web-{E82B779B-2E88-485C-AB3D-64EABE350404}" dt="2023-04-25T20:30:53.720" v="138"/>
          <ac:picMkLst>
            <pc:docMk/>
            <pc:sldMk cId="913107740" sldId="4137"/>
            <ac:picMk id="6" creationId="{2EA85FAF-B607-B16C-1907-C0E56029D249}"/>
          </ac:picMkLst>
        </pc:picChg>
        <pc:picChg chg="add del mod">
          <ac:chgData name="Sukhmeet Singh Hora" userId="S::horass@myumanitoba.ca::039e3324-82e5-405a-bea0-c04310413934" providerId="AD" clId="Web-{E82B779B-2E88-485C-AB3D-64EABE350404}" dt="2023-04-25T20:30:15.969" v="124"/>
          <ac:picMkLst>
            <pc:docMk/>
            <pc:sldMk cId="913107740" sldId="4137"/>
            <ac:picMk id="12" creationId="{C35F39BD-221F-B8FA-348D-AF6F5CAEEA6C}"/>
          </ac:picMkLst>
        </pc:picChg>
        <pc:picChg chg="add del mod">
          <ac:chgData name="Sukhmeet Singh Hora" userId="S::horass@myumanitoba.ca::039e3324-82e5-405a-bea0-c04310413934" providerId="AD" clId="Web-{E82B779B-2E88-485C-AB3D-64EABE350404}" dt="2023-04-25T20:30:53.720" v="137"/>
          <ac:picMkLst>
            <pc:docMk/>
            <pc:sldMk cId="913107740" sldId="4137"/>
            <ac:picMk id="13" creationId="{62D28D9C-B36B-F760-40ED-408D1FE18080}"/>
          </ac:picMkLst>
        </pc:picChg>
        <pc:picChg chg="add del mod">
          <ac:chgData name="Sukhmeet Singh Hora" userId="S::horass@myumanitoba.ca::039e3324-82e5-405a-bea0-c04310413934" providerId="AD" clId="Web-{E82B779B-2E88-485C-AB3D-64EABE350404}" dt="2023-04-25T20:30:53.720" v="136"/>
          <ac:picMkLst>
            <pc:docMk/>
            <pc:sldMk cId="913107740" sldId="4137"/>
            <ac:picMk id="14" creationId="{74B43658-A6D3-C5EC-6285-098666B03174}"/>
          </ac:picMkLst>
        </pc:picChg>
        <pc:picChg chg="add del mod">
          <ac:chgData name="Sukhmeet Singh Hora" userId="S::horass@myumanitoba.ca::039e3324-82e5-405a-bea0-c04310413934" providerId="AD" clId="Web-{E82B779B-2E88-485C-AB3D-64EABE350404}" dt="2023-04-25T20:30:02.063" v="119"/>
          <ac:picMkLst>
            <pc:docMk/>
            <pc:sldMk cId="913107740" sldId="4137"/>
            <ac:picMk id="15" creationId="{657080CF-F5E0-6B57-A66A-0F3186177D58}"/>
          </ac:picMkLst>
        </pc:picChg>
      </pc:sldChg>
      <pc:sldChg chg="addSp delSp modSp new del mod setBg">
        <pc:chgData name="Sukhmeet Singh Hora" userId="S::horass@myumanitoba.ca::039e3324-82e5-405a-bea0-c04310413934" providerId="AD" clId="Web-{E82B779B-2E88-485C-AB3D-64EABE350404}" dt="2023-04-25T20:34:08.160" v="196"/>
        <pc:sldMkLst>
          <pc:docMk/>
          <pc:sldMk cId="145953801" sldId="4138"/>
        </pc:sldMkLst>
        <pc:spChg chg="mod ord">
          <ac:chgData name="Sukhmeet Singh Hora" userId="S::horass@myumanitoba.ca::039e3324-82e5-405a-bea0-c04310413934" providerId="AD" clId="Web-{E82B779B-2E88-485C-AB3D-64EABE350404}" dt="2023-04-25T20:33:19.972" v="181"/>
          <ac:spMkLst>
            <pc:docMk/>
            <pc:sldMk cId="145953801" sldId="4138"/>
            <ac:spMk id="2" creationId="{2DCD34F9-0B6E-8EFD-B105-C6174DB8A27D}"/>
          </ac:spMkLst>
        </pc:spChg>
        <pc:spChg chg="del mod">
          <ac:chgData name="Sukhmeet Singh Hora" userId="S::horass@myumanitoba.ca::039e3324-82e5-405a-bea0-c04310413934" providerId="AD" clId="Web-{E82B779B-2E88-485C-AB3D-64EABE350404}" dt="2023-04-25T20:27:49.405" v="117"/>
          <ac:spMkLst>
            <pc:docMk/>
            <pc:sldMk cId="145953801" sldId="4138"/>
            <ac:spMk id="3" creationId="{7DA459E8-2FF7-A3E5-B96F-ACB1EB28B41F}"/>
          </ac:spMkLst>
        </pc:spChg>
        <pc:spChg chg="mod ord">
          <ac:chgData name="Sukhmeet Singh Hora" userId="S::horass@myumanitoba.ca::039e3324-82e5-405a-bea0-c04310413934" providerId="AD" clId="Web-{E82B779B-2E88-485C-AB3D-64EABE350404}" dt="2023-04-25T20:33:19.972" v="181"/>
          <ac:spMkLst>
            <pc:docMk/>
            <pc:sldMk cId="145953801" sldId="4138"/>
            <ac:spMk id="4" creationId="{03064717-0110-AB53-7584-F8852D774D96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32:42.987" v="169"/>
          <ac:spMkLst>
            <pc:docMk/>
            <pc:sldMk cId="145953801" sldId="4138"/>
            <ac:spMk id="12" creationId="{B5BBD435-22C5-4536-B08C-0D09A3359B3A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32:42.987" v="169"/>
          <ac:spMkLst>
            <pc:docMk/>
            <pc:sldMk cId="145953801" sldId="4138"/>
            <ac:spMk id="14" creationId="{FAABB565-868B-4D5E-8A05-501FF7F3D5B3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32:42.987" v="169"/>
          <ac:spMkLst>
            <pc:docMk/>
            <pc:sldMk cId="145953801" sldId="4138"/>
            <ac:spMk id="16" creationId="{805A1D6A-0939-4B37-AFBF-9557261FBD51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32:42.987" v="169"/>
          <ac:spMkLst>
            <pc:docMk/>
            <pc:sldMk cId="145953801" sldId="4138"/>
            <ac:spMk id="18" creationId="{F178D424-4168-4AE6-AEF1-51270AE3831A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06.753" v="175"/>
          <ac:spMkLst>
            <pc:docMk/>
            <pc:sldMk cId="145953801" sldId="4138"/>
            <ac:spMk id="19" creationId="{B81933D1-5615-42C7-9C0B-4EB7105CCE2D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06.753" v="175"/>
          <ac:spMkLst>
            <pc:docMk/>
            <pc:sldMk cId="145953801" sldId="4138"/>
            <ac:spMk id="20" creationId="{948E0614-2307-48DE-A399-D116060ABE3D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06.753" v="175"/>
          <ac:spMkLst>
            <pc:docMk/>
            <pc:sldMk cId="145953801" sldId="4138"/>
            <ac:spMk id="21" creationId="{B089A89A-1E9C-4761-9DFF-53C275FBF870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10.175" v="177"/>
          <ac:spMkLst>
            <pc:docMk/>
            <pc:sldMk cId="145953801" sldId="4138"/>
            <ac:spMk id="25" creationId="{FC3D2873-2194-4FB0-BFBA-7E7EEB984862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10.175" v="177"/>
          <ac:spMkLst>
            <pc:docMk/>
            <pc:sldMk cId="145953801" sldId="4138"/>
            <ac:spMk id="26" creationId="{B228652A-FD81-4A3C-B164-2012BF4EEA56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10.175" v="177"/>
          <ac:spMkLst>
            <pc:docMk/>
            <pc:sldMk cId="145953801" sldId="4138"/>
            <ac:spMk id="27" creationId="{FE8F25D8-4980-4C67-9E0C-7BE94C9CBFE6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10.175" v="177"/>
          <ac:spMkLst>
            <pc:docMk/>
            <pc:sldMk cId="145953801" sldId="4138"/>
            <ac:spMk id="28" creationId="{1A214C69-1234-4E5D-91CD-BEA00204258E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10.175" v="177"/>
          <ac:spMkLst>
            <pc:docMk/>
            <pc:sldMk cId="145953801" sldId="4138"/>
            <ac:spMk id="29" creationId="{F86E49C8-40C0-4E80-BAC0-9A66298F1D1C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14.972" v="179"/>
          <ac:spMkLst>
            <pc:docMk/>
            <pc:sldMk cId="145953801" sldId="4138"/>
            <ac:spMk id="31" creationId="{B6ECEE03-918F-43ED-A7B3-F1BDE3FCECAF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14.972" v="179"/>
          <ac:spMkLst>
            <pc:docMk/>
            <pc:sldMk cId="145953801" sldId="4138"/>
            <ac:spMk id="32" creationId="{010B55F0-C448-403A-8231-AD42A7BA271C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19.972" v="181"/>
          <ac:spMkLst>
            <pc:docMk/>
            <pc:sldMk cId="145953801" sldId="4138"/>
            <ac:spMk id="34" creationId="{2111B97A-2FB0-4625-8C2E-CDCB1AF683A2}"/>
          </ac:spMkLst>
        </pc:spChg>
        <pc:spChg chg="add del">
          <ac:chgData name="Sukhmeet Singh Hora" userId="S::horass@myumanitoba.ca::039e3324-82e5-405a-bea0-c04310413934" providerId="AD" clId="Web-{E82B779B-2E88-485C-AB3D-64EABE350404}" dt="2023-04-25T20:33:19.972" v="181"/>
          <ac:spMkLst>
            <pc:docMk/>
            <pc:sldMk cId="145953801" sldId="4138"/>
            <ac:spMk id="37" creationId="{8ED94938-268E-4C0A-A08A-B3980C78BAEB}"/>
          </ac:spMkLst>
        </pc:spChg>
        <pc:grpChg chg="add del">
          <ac:chgData name="Sukhmeet Singh Hora" userId="S::horass@myumanitoba.ca::039e3324-82e5-405a-bea0-c04310413934" providerId="AD" clId="Web-{E82B779B-2E88-485C-AB3D-64EABE350404}" dt="2023-04-25T20:33:06.753" v="175"/>
          <ac:grpSpMkLst>
            <pc:docMk/>
            <pc:sldMk cId="145953801" sldId="4138"/>
            <ac:grpSpMk id="22" creationId="{032D8612-31EB-44CF-A1D0-14FD4C705424}"/>
          </ac:grpSpMkLst>
        </pc:grpChg>
        <pc:grpChg chg="add del">
          <ac:chgData name="Sukhmeet Singh Hora" userId="S::horass@myumanitoba.ca::039e3324-82e5-405a-bea0-c04310413934" providerId="AD" clId="Web-{E82B779B-2E88-485C-AB3D-64EABE350404}" dt="2023-04-25T20:33:19.972" v="181"/>
          <ac:grpSpMkLst>
            <pc:docMk/>
            <pc:sldMk cId="145953801" sldId="4138"/>
            <ac:grpSpMk id="35" creationId="{B83D307E-DF68-43F8-97CE-0AAE950A7129}"/>
          </ac:grpSpMkLst>
        </pc:grpChg>
        <pc:picChg chg="add del mod ord">
          <ac:chgData name="Sukhmeet Singh Hora" userId="S::horass@myumanitoba.ca::039e3324-82e5-405a-bea0-c04310413934" providerId="AD" clId="Web-{E82B779B-2E88-485C-AB3D-64EABE350404}" dt="2023-04-25T20:33:31.738" v="183"/>
          <ac:picMkLst>
            <pc:docMk/>
            <pc:sldMk cId="145953801" sldId="4138"/>
            <ac:picMk id="5" creationId="{96BF1E25-4136-3241-76B0-10D3C431E631}"/>
          </ac:picMkLst>
        </pc:picChg>
        <pc:picChg chg="add del mod">
          <ac:chgData name="Sukhmeet Singh Hora" userId="S::horass@myumanitoba.ca::039e3324-82e5-405a-bea0-c04310413934" providerId="AD" clId="Web-{E82B779B-2E88-485C-AB3D-64EABE350404}" dt="2023-04-25T20:33:51.144" v="189"/>
          <ac:picMkLst>
            <pc:docMk/>
            <pc:sldMk cId="145953801" sldId="4138"/>
            <ac:picMk id="6" creationId="{D02D5BC4-5A35-C79E-06D3-3EDF83B3F8F1}"/>
          </ac:picMkLst>
        </pc:picChg>
        <pc:picChg chg="add del mod ord">
          <ac:chgData name="Sukhmeet Singh Hora" userId="S::horass@myumanitoba.ca::039e3324-82e5-405a-bea0-c04310413934" providerId="AD" clId="Web-{E82B779B-2E88-485C-AB3D-64EABE350404}" dt="2023-04-25T20:34:02.754" v="194"/>
          <ac:picMkLst>
            <pc:docMk/>
            <pc:sldMk cId="145953801" sldId="4138"/>
            <ac:picMk id="7" creationId="{1C04BE4A-E959-7969-2ECB-4EB876E1BE0F}"/>
          </ac:picMkLst>
        </pc:picChg>
      </pc:sldChg>
      <pc:sldChg chg="addSp delSp modSp new mod setBg addAnim">
        <pc:chgData name="Sukhmeet Singh Hora" userId="S::horass@myumanitoba.ca::039e3324-82e5-405a-bea0-c04310413934" providerId="AD" clId="Web-{E82B779B-2E88-485C-AB3D-64EABE350404}" dt="2023-04-25T20:32:00.908" v="161" actId="20577"/>
        <pc:sldMkLst>
          <pc:docMk/>
          <pc:sldMk cId="2284666333" sldId="4139"/>
        </pc:sldMkLst>
        <pc:spChg chg="mod">
          <ac:chgData name="Sukhmeet Singh Hora" userId="S::horass@myumanitoba.ca::039e3324-82e5-405a-bea0-c04310413934" providerId="AD" clId="Web-{E82B779B-2E88-485C-AB3D-64EABE350404}" dt="2023-04-25T20:32:00.908" v="161" actId="20577"/>
          <ac:spMkLst>
            <pc:docMk/>
            <pc:sldMk cId="2284666333" sldId="4139"/>
            <ac:spMk id="2" creationId="{20C3BBCF-6E7A-BA19-B027-E5F7E32D4D17}"/>
          </ac:spMkLst>
        </pc:spChg>
        <pc:spChg chg="del mod">
          <ac:chgData name="Sukhmeet Singh Hora" userId="S::horass@myumanitoba.ca::039e3324-82e5-405a-bea0-c04310413934" providerId="AD" clId="Web-{E82B779B-2E88-485C-AB3D-64EABE350404}" dt="2023-04-25T20:30:48.876" v="135"/>
          <ac:spMkLst>
            <pc:docMk/>
            <pc:sldMk cId="2284666333" sldId="4139"/>
            <ac:spMk id="3" creationId="{B98F2B6E-9708-E5FA-F195-69EE5BBD53E2}"/>
          </ac:spMkLst>
        </pc:spChg>
        <pc:spChg chg="mod ord">
          <ac:chgData name="Sukhmeet Singh Hora" userId="S::horass@myumanitoba.ca::039e3324-82e5-405a-bea0-c04310413934" providerId="AD" clId="Web-{E82B779B-2E88-485C-AB3D-64EABE350404}" dt="2023-04-25T20:31:07.876" v="146"/>
          <ac:spMkLst>
            <pc:docMk/>
            <pc:sldMk cId="2284666333" sldId="4139"/>
            <ac:spMk id="4" creationId="{835B18D1-82EC-9292-6479-B8AEA32CFF4C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31:07.876" v="146"/>
          <ac:spMkLst>
            <pc:docMk/>
            <pc:sldMk cId="2284666333" sldId="4139"/>
            <ac:spMk id="12" creationId="{08FDF638-7094-4E6D-B770-D81CEA115CE1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31:07.876" v="146"/>
          <ac:spMkLst>
            <pc:docMk/>
            <pc:sldMk cId="2284666333" sldId="4139"/>
            <ac:spMk id="18" creationId="{04357C93-F0CB-4A1C-8F77-4E9063789819}"/>
          </ac:spMkLst>
        </pc:spChg>
        <pc:grpChg chg="add">
          <ac:chgData name="Sukhmeet Singh Hora" userId="S::horass@myumanitoba.ca::039e3324-82e5-405a-bea0-c04310413934" providerId="AD" clId="Web-{E82B779B-2E88-485C-AB3D-64EABE350404}" dt="2023-04-25T20:31:07.876" v="146"/>
          <ac:grpSpMkLst>
            <pc:docMk/>
            <pc:sldMk cId="2284666333" sldId="4139"/>
            <ac:grpSpMk id="14" creationId="{3AF6A671-C637-4547-85F4-51B6D1881399}"/>
          </ac:grpSpMkLst>
        </pc:grpChg>
        <pc:picChg chg="add mod">
          <ac:chgData name="Sukhmeet Singh Hora" userId="S::horass@myumanitoba.ca::039e3324-82e5-405a-bea0-c04310413934" providerId="AD" clId="Web-{E82B779B-2E88-485C-AB3D-64EABE350404}" dt="2023-04-25T20:31:07.876" v="146"/>
          <ac:picMkLst>
            <pc:docMk/>
            <pc:sldMk cId="2284666333" sldId="4139"/>
            <ac:picMk id="5" creationId="{A370C6D9-E1C4-8442-D6F2-6D4849D298B5}"/>
          </ac:picMkLst>
        </pc:picChg>
        <pc:picChg chg="add mod">
          <ac:chgData name="Sukhmeet Singh Hora" userId="S::horass@myumanitoba.ca::039e3324-82e5-405a-bea0-c04310413934" providerId="AD" clId="Web-{E82B779B-2E88-485C-AB3D-64EABE350404}" dt="2023-04-25T20:31:07.876" v="146"/>
          <ac:picMkLst>
            <pc:docMk/>
            <pc:sldMk cId="2284666333" sldId="4139"/>
            <ac:picMk id="6" creationId="{8DAB4FD3-057C-46B0-BD36-CACDBB448D67}"/>
          </ac:picMkLst>
        </pc:picChg>
        <pc:picChg chg="add mod">
          <ac:chgData name="Sukhmeet Singh Hora" userId="S::horass@myumanitoba.ca::039e3324-82e5-405a-bea0-c04310413934" providerId="AD" clId="Web-{E82B779B-2E88-485C-AB3D-64EABE350404}" dt="2023-04-25T20:31:07.876" v="146"/>
          <ac:picMkLst>
            <pc:docMk/>
            <pc:sldMk cId="2284666333" sldId="4139"/>
            <ac:picMk id="7" creationId="{C0F687C2-6B98-4252-BEB7-03945B20022A}"/>
          </ac:picMkLst>
        </pc:picChg>
      </pc:sldChg>
      <pc:sldChg chg="addSp delSp modSp add replId">
        <pc:chgData name="Sukhmeet Singh Hora" userId="S::horass@myumanitoba.ca::039e3324-82e5-405a-bea0-c04310413934" providerId="AD" clId="Web-{E82B779B-2E88-485C-AB3D-64EABE350404}" dt="2023-04-25T20:34:55.833" v="204" actId="1076"/>
        <pc:sldMkLst>
          <pc:docMk/>
          <pc:sldMk cId="1362888812" sldId="4140"/>
        </pc:sldMkLst>
        <pc:spChg chg="mod">
          <ac:chgData name="Sukhmeet Singh Hora" userId="S::horass@myumanitoba.ca::039e3324-82e5-405a-bea0-c04310413934" providerId="AD" clId="Web-{E82B779B-2E88-485C-AB3D-64EABE350404}" dt="2023-04-25T20:34:55.833" v="204" actId="1076"/>
          <ac:spMkLst>
            <pc:docMk/>
            <pc:sldMk cId="1362888812" sldId="4140"/>
            <ac:spMk id="2" creationId="{20C3BBCF-6E7A-BA19-B027-E5F7E32D4D17}"/>
          </ac:spMkLst>
        </pc:spChg>
        <pc:spChg chg="ord">
          <ac:chgData name="Sukhmeet Singh Hora" userId="S::horass@myumanitoba.ca::039e3324-82e5-405a-bea0-c04310413934" providerId="AD" clId="Web-{E82B779B-2E88-485C-AB3D-64EABE350404}" dt="2023-04-25T20:34:16.395" v="198"/>
          <ac:spMkLst>
            <pc:docMk/>
            <pc:sldMk cId="1362888812" sldId="4140"/>
            <ac:spMk id="4" creationId="{835B18D1-82EC-9292-6479-B8AEA32CFF4C}"/>
          </ac:spMkLst>
        </pc:spChg>
        <pc:spChg chg="del">
          <ac:chgData name="Sukhmeet Singh Hora" userId="S::horass@myumanitoba.ca::039e3324-82e5-405a-bea0-c04310413934" providerId="AD" clId="Web-{E82B779B-2E88-485C-AB3D-64EABE350404}" dt="2023-04-25T20:34:16.395" v="198"/>
          <ac:spMkLst>
            <pc:docMk/>
            <pc:sldMk cId="1362888812" sldId="4140"/>
            <ac:spMk id="12" creationId="{08FDF638-7094-4E6D-B770-D81CEA115CE1}"/>
          </ac:spMkLst>
        </pc:spChg>
        <pc:spChg chg="del">
          <ac:chgData name="Sukhmeet Singh Hora" userId="S::horass@myumanitoba.ca::039e3324-82e5-405a-bea0-c04310413934" providerId="AD" clId="Web-{E82B779B-2E88-485C-AB3D-64EABE350404}" dt="2023-04-25T20:34:16.395" v="198"/>
          <ac:spMkLst>
            <pc:docMk/>
            <pc:sldMk cId="1362888812" sldId="4140"/>
            <ac:spMk id="18" creationId="{04357C93-F0CB-4A1C-8F77-4E9063789819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34:16.395" v="198"/>
          <ac:spMkLst>
            <pc:docMk/>
            <pc:sldMk cId="1362888812" sldId="4140"/>
            <ac:spMk id="23" creationId="{9BB3A3FF-8EE3-498B-8C43-57F2DE9A2A06}"/>
          </ac:spMkLst>
        </pc:spChg>
        <pc:spChg chg="add">
          <ac:chgData name="Sukhmeet Singh Hora" userId="S::horass@myumanitoba.ca::039e3324-82e5-405a-bea0-c04310413934" providerId="AD" clId="Web-{E82B779B-2E88-485C-AB3D-64EABE350404}" dt="2023-04-25T20:34:16.395" v="198"/>
          <ac:spMkLst>
            <pc:docMk/>
            <pc:sldMk cId="1362888812" sldId="4140"/>
            <ac:spMk id="29" creationId="{04357C93-F0CB-4A1C-8F77-4E9063789819}"/>
          </ac:spMkLst>
        </pc:spChg>
        <pc:grpChg chg="del">
          <ac:chgData name="Sukhmeet Singh Hora" userId="S::horass@myumanitoba.ca::039e3324-82e5-405a-bea0-c04310413934" providerId="AD" clId="Web-{E82B779B-2E88-485C-AB3D-64EABE350404}" dt="2023-04-25T20:34:16.395" v="198"/>
          <ac:grpSpMkLst>
            <pc:docMk/>
            <pc:sldMk cId="1362888812" sldId="4140"/>
            <ac:grpSpMk id="14" creationId="{3AF6A671-C637-4547-85F4-51B6D1881399}"/>
          </ac:grpSpMkLst>
        </pc:grpChg>
        <pc:grpChg chg="add">
          <ac:chgData name="Sukhmeet Singh Hora" userId="S::horass@myumanitoba.ca::039e3324-82e5-405a-bea0-c04310413934" providerId="AD" clId="Web-{E82B779B-2E88-485C-AB3D-64EABE350404}" dt="2023-04-25T20:34:16.395" v="198"/>
          <ac:grpSpMkLst>
            <pc:docMk/>
            <pc:sldMk cId="1362888812" sldId="4140"/>
            <ac:grpSpMk id="25" creationId="{22983B4D-AA9E-4FCA-A321-B87362793229}"/>
          </ac:grpSpMkLst>
        </pc:grpChg>
        <pc:picChg chg="add mod">
          <ac:chgData name="Sukhmeet Singh Hora" userId="S::horass@myumanitoba.ca::039e3324-82e5-405a-bea0-c04310413934" providerId="AD" clId="Web-{E82B779B-2E88-485C-AB3D-64EABE350404}" dt="2023-04-25T20:34:16.395" v="198"/>
          <ac:picMkLst>
            <pc:docMk/>
            <pc:sldMk cId="1362888812" sldId="4140"/>
            <ac:picMk id="3" creationId="{C5E92232-A15C-C76D-E460-63B4F3E2D9B5}"/>
          </ac:picMkLst>
        </pc:picChg>
        <pc:picChg chg="del">
          <ac:chgData name="Sukhmeet Singh Hora" userId="S::horass@myumanitoba.ca::039e3324-82e5-405a-bea0-c04310413934" providerId="AD" clId="Web-{E82B779B-2E88-485C-AB3D-64EABE350404}" dt="2023-04-25T20:33:37.394" v="185"/>
          <ac:picMkLst>
            <pc:docMk/>
            <pc:sldMk cId="1362888812" sldId="4140"/>
            <ac:picMk id="5" creationId="{A370C6D9-E1C4-8442-D6F2-6D4849D298B5}"/>
          </ac:picMkLst>
        </pc:picChg>
        <pc:picChg chg="del">
          <ac:chgData name="Sukhmeet Singh Hora" userId="S::horass@myumanitoba.ca::039e3324-82e5-405a-bea0-c04310413934" providerId="AD" clId="Web-{E82B779B-2E88-485C-AB3D-64EABE350404}" dt="2023-04-25T20:34:00.707" v="193"/>
          <ac:picMkLst>
            <pc:docMk/>
            <pc:sldMk cId="1362888812" sldId="4140"/>
            <ac:picMk id="6" creationId="{8DAB4FD3-057C-46B0-BD36-CACDBB448D67}"/>
          </ac:picMkLst>
        </pc:picChg>
        <pc:picChg chg="del">
          <ac:chgData name="Sukhmeet Singh Hora" userId="S::horass@myumanitoba.ca::039e3324-82e5-405a-bea0-c04310413934" providerId="AD" clId="Web-{E82B779B-2E88-485C-AB3D-64EABE350404}" dt="2023-04-25T20:33:55.926" v="191"/>
          <ac:picMkLst>
            <pc:docMk/>
            <pc:sldMk cId="1362888812" sldId="4140"/>
            <ac:picMk id="7" creationId="{C0F687C2-6B98-4252-BEB7-03945B20022A}"/>
          </ac:picMkLst>
        </pc:picChg>
        <pc:picChg chg="add mod">
          <ac:chgData name="Sukhmeet Singh Hora" userId="S::horass@myumanitoba.ca::039e3324-82e5-405a-bea0-c04310413934" providerId="AD" clId="Web-{E82B779B-2E88-485C-AB3D-64EABE350404}" dt="2023-04-25T20:34:16.395" v="198"/>
          <ac:picMkLst>
            <pc:docMk/>
            <pc:sldMk cId="1362888812" sldId="4140"/>
            <ac:picMk id="8" creationId="{0B38B78C-F56E-7034-A849-EE02A4DAD15C}"/>
          </ac:picMkLst>
        </pc:picChg>
        <pc:picChg chg="add mod">
          <ac:chgData name="Sukhmeet Singh Hora" userId="S::horass@myumanitoba.ca::039e3324-82e5-405a-bea0-c04310413934" providerId="AD" clId="Web-{E82B779B-2E88-485C-AB3D-64EABE350404}" dt="2023-04-25T20:34:16.395" v="198"/>
          <ac:picMkLst>
            <pc:docMk/>
            <pc:sldMk cId="1362888812" sldId="4140"/>
            <ac:picMk id="9" creationId="{98BA807F-240C-E58F-26D4-EAB93C15942C}"/>
          </ac:picMkLst>
        </pc:picChg>
      </pc:sldChg>
    </pc:docChg>
  </pc:docChgLst>
  <pc:docChgLst>
    <pc:chgData name="Mohammad Atari" userId="S::atarim@myumanitoba.ca::dd299b14-10a7-4153-8b55-e473d425f549" providerId="AD" clId="Web-{0E2F8539-1C75-456A-8DEC-59FACC50D435}"/>
    <pc:docChg chg="modSld">
      <pc:chgData name="Mohammad Atari" userId="S::atarim@myumanitoba.ca::dd299b14-10a7-4153-8b55-e473d425f549" providerId="AD" clId="Web-{0E2F8539-1C75-456A-8DEC-59FACC50D435}" dt="2023-04-23T20:27:30.003" v="3"/>
      <pc:docMkLst>
        <pc:docMk/>
      </pc:docMkLst>
      <pc:sldChg chg="addSp delSp modSp">
        <pc:chgData name="Mohammad Atari" userId="S::atarim@myumanitoba.ca::dd299b14-10a7-4153-8b55-e473d425f549" providerId="AD" clId="Web-{0E2F8539-1C75-456A-8DEC-59FACC50D435}" dt="2023-04-23T20:27:30.003" v="3"/>
        <pc:sldMkLst>
          <pc:docMk/>
          <pc:sldMk cId="3657752830" sldId="4115"/>
        </pc:sldMkLst>
        <pc:picChg chg="add del mod">
          <ac:chgData name="Mohammad Atari" userId="S::atarim@myumanitoba.ca::dd299b14-10a7-4153-8b55-e473d425f549" providerId="AD" clId="Web-{0E2F8539-1C75-456A-8DEC-59FACC50D435}" dt="2023-04-23T20:27:30.003" v="3"/>
          <ac:picMkLst>
            <pc:docMk/>
            <pc:sldMk cId="3657752830" sldId="4115"/>
            <ac:picMk id="10" creationId="{0EEC0035-2078-14AF-E9AC-3012C3D48C20}"/>
          </ac:picMkLst>
        </pc:picChg>
      </pc:sldChg>
    </pc:docChg>
  </pc:docChgLst>
  <pc:docChgLst>
    <pc:chgData name="Sukhmeet Singh Hora" userId="S::horass@myumanitoba.ca::039e3324-82e5-405a-bea0-c04310413934" providerId="AD" clId="Web-{1A68454A-E051-4A1C-8CC6-32536CA7E5F5}"/>
    <pc:docChg chg="modSld">
      <pc:chgData name="Sukhmeet Singh Hora" userId="S::horass@myumanitoba.ca::039e3324-82e5-405a-bea0-c04310413934" providerId="AD" clId="Web-{1A68454A-E051-4A1C-8CC6-32536CA7E5F5}" dt="2023-04-23T02:05:13.368" v="1"/>
      <pc:docMkLst>
        <pc:docMk/>
      </pc:docMkLst>
      <pc:sldChg chg="modSp">
        <pc:chgData name="Sukhmeet Singh Hora" userId="S::horass@myumanitoba.ca::039e3324-82e5-405a-bea0-c04310413934" providerId="AD" clId="Web-{1A68454A-E051-4A1C-8CC6-32536CA7E5F5}" dt="2023-04-23T02:05:13.368" v="1"/>
        <pc:sldMkLst>
          <pc:docMk/>
          <pc:sldMk cId="3657752830" sldId="4115"/>
        </pc:sldMkLst>
        <pc:graphicFrameChg chg="modGraphic">
          <ac:chgData name="Sukhmeet Singh Hora" userId="S::horass@myumanitoba.ca::039e3324-82e5-405a-bea0-c04310413934" providerId="AD" clId="Web-{1A68454A-E051-4A1C-8CC6-32536CA7E5F5}" dt="2023-04-23T02:05:13.368" v="1"/>
          <ac:graphicFrameMkLst>
            <pc:docMk/>
            <pc:sldMk cId="3657752830" sldId="4115"/>
            <ac:graphicFrameMk id="11" creationId="{790B8BAE-B963-96B0-9F24-7B715F867A91}"/>
          </ac:graphicFrameMkLst>
        </pc:graphicFrameChg>
      </pc:sldChg>
    </pc:docChg>
  </pc:docChgLst>
  <pc:docChgLst>
    <pc:chgData name="Sukhmeet Singh Hora" userId="S::horass@myumanitoba.ca::039e3324-82e5-405a-bea0-c04310413934" providerId="AD" clId="Web-{82CCF3EF-E144-480A-996A-6B730ACD076D}"/>
    <pc:docChg chg="modSld">
      <pc:chgData name="Sukhmeet Singh Hora" userId="S::horass@myumanitoba.ca::039e3324-82e5-405a-bea0-c04310413934" providerId="AD" clId="Web-{82CCF3EF-E144-480A-996A-6B730ACD076D}" dt="2023-04-23T20:25:59.790" v="12" actId="20577"/>
      <pc:docMkLst>
        <pc:docMk/>
      </pc:docMkLst>
      <pc:sldChg chg="modSp">
        <pc:chgData name="Sukhmeet Singh Hora" userId="S::horass@myumanitoba.ca::039e3324-82e5-405a-bea0-c04310413934" providerId="AD" clId="Web-{82CCF3EF-E144-480A-996A-6B730ACD076D}" dt="2023-04-23T20:25:59.790" v="12" actId="20577"/>
        <pc:sldMkLst>
          <pc:docMk/>
          <pc:sldMk cId="2681942345" sldId="4125"/>
        </pc:sldMkLst>
        <pc:spChg chg="mod">
          <ac:chgData name="Sukhmeet Singh Hora" userId="S::horass@myumanitoba.ca::039e3324-82e5-405a-bea0-c04310413934" providerId="AD" clId="Web-{82CCF3EF-E144-480A-996A-6B730ACD076D}" dt="2023-04-23T20:25:59.790" v="12" actId="20577"/>
          <ac:spMkLst>
            <pc:docMk/>
            <pc:sldMk cId="2681942345" sldId="4125"/>
            <ac:spMk id="46" creationId="{AE28F7A9-377A-B30B-7138-2BDD8F7149BF}"/>
          </ac:spMkLst>
        </pc:spChg>
      </pc:sldChg>
    </pc:docChg>
  </pc:docChgLst>
  <pc:docChgLst>
    <pc:chgData name="Sukhmeet Singh Hora" userId="S::horass@myumanitoba.ca::039e3324-82e5-405a-bea0-c04310413934" providerId="AD" clId="Web-{8FE7304E-8F2C-4A32-A174-B22154BA1968}"/>
    <pc:docChg chg="modSld">
      <pc:chgData name="Sukhmeet Singh Hora" userId="S::horass@myumanitoba.ca::039e3324-82e5-405a-bea0-c04310413934" providerId="AD" clId="Web-{8FE7304E-8F2C-4A32-A174-B22154BA1968}" dt="2023-04-23T04:21:25.556" v="134" actId="1076"/>
      <pc:docMkLst>
        <pc:docMk/>
      </pc:docMkLst>
      <pc:sldChg chg="modSp">
        <pc:chgData name="Sukhmeet Singh Hora" userId="S::horass@myumanitoba.ca::039e3324-82e5-405a-bea0-c04310413934" providerId="AD" clId="Web-{8FE7304E-8F2C-4A32-A174-B22154BA1968}" dt="2023-04-23T04:11:27.158" v="89" actId="14100"/>
        <pc:sldMkLst>
          <pc:docMk/>
          <pc:sldMk cId="38160234" sldId="256"/>
        </pc:sldMkLst>
        <pc:spChg chg="mod">
          <ac:chgData name="Sukhmeet Singh Hora" userId="S::horass@myumanitoba.ca::039e3324-82e5-405a-bea0-c04310413934" providerId="AD" clId="Web-{8FE7304E-8F2C-4A32-A174-B22154BA1968}" dt="2023-04-23T04:11:25.877" v="88" actId="14100"/>
          <ac:spMkLst>
            <pc:docMk/>
            <pc:sldMk cId="38160234" sldId="256"/>
            <ac:spMk id="5" creationId="{8DA28F54-253E-F8BF-C8F5-FB84C3097DA0}"/>
          </ac:spMkLst>
        </pc:spChg>
        <pc:picChg chg="mod">
          <ac:chgData name="Sukhmeet Singh Hora" userId="S::horass@myumanitoba.ca::039e3324-82e5-405a-bea0-c04310413934" providerId="AD" clId="Web-{8FE7304E-8F2C-4A32-A174-B22154BA1968}" dt="2023-04-23T04:11:27.158" v="89" actId="14100"/>
          <ac:picMkLst>
            <pc:docMk/>
            <pc:sldMk cId="38160234" sldId="256"/>
            <ac:picMk id="4" creationId="{41BAF48A-486B-922C-CE17-202186A10553}"/>
          </ac:picMkLst>
        </pc:picChg>
      </pc:sldChg>
      <pc:sldChg chg="addSp modSp mod setBg modNotes">
        <pc:chgData name="Sukhmeet Singh Hora" userId="S::horass@myumanitoba.ca::039e3324-82e5-405a-bea0-c04310413934" providerId="AD" clId="Web-{8FE7304E-8F2C-4A32-A174-B22154BA1968}" dt="2023-04-23T04:21:25.556" v="134" actId="1076"/>
        <pc:sldMkLst>
          <pc:docMk/>
          <pc:sldMk cId="1708769973" sldId="4121"/>
        </pc:sldMkLst>
        <pc:spChg chg="mod">
          <ac:chgData name="Sukhmeet Singh Hora" userId="S::horass@myumanitoba.ca::039e3324-82e5-405a-bea0-c04310413934" providerId="AD" clId="Web-{8FE7304E-8F2C-4A32-A174-B22154BA1968}" dt="2023-04-23T04:19:27.008" v="97" actId="14100"/>
          <ac:spMkLst>
            <pc:docMk/>
            <pc:sldMk cId="1708769973" sldId="4121"/>
            <ac:spMk id="2" creationId="{16DF1E1E-CF74-FAB4-5C02-B8FA068E8290}"/>
          </ac:spMkLst>
        </pc:spChg>
        <pc:spChg chg="mod">
          <ac:chgData name="Sukhmeet Singh Hora" userId="S::horass@myumanitoba.ca::039e3324-82e5-405a-bea0-c04310413934" providerId="AD" clId="Web-{8FE7304E-8F2C-4A32-A174-B22154BA1968}" dt="2023-04-23T04:21:25.556" v="134" actId="1076"/>
          <ac:spMkLst>
            <pc:docMk/>
            <pc:sldMk cId="1708769973" sldId="4121"/>
            <ac:spMk id="5" creationId="{93D8F103-1E65-BFDE-3439-B847272628BD}"/>
          </ac:spMkLst>
        </pc:spChg>
        <pc:spChg chg="add">
          <ac:chgData name="Sukhmeet Singh Hora" userId="S::horass@myumanitoba.ca::039e3324-82e5-405a-bea0-c04310413934" providerId="AD" clId="Web-{8FE7304E-8F2C-4A32-A174-B22154BA1968}" dt="2023-04-23T04:00:57.508" v="44"/>
          <ac:spMkLst>
            <pc:docMk/>
            <pc:sldMk cId="1708769973" sldId="4121"/>
            <ac:spMk id="11" creationId="{79BB35BC-D5C2-4C8B-A22A-A71E6191913B}"/>
          </ac:spMkLst>
        </pc:spChg>
        <pc:picChg chg="add">
          <ac:chgData name="Sukhmeet Singh Hora" userId="S::horass@myumanitoba.ca::039e3324-82e5-405a-bea0-c04310413934" providerId="AD" clId="Web-{8FE7304E-8F2C-4A32-A174-B22154BA1968}" dt="2023-04-23T04:00:57.508" v="44"/>
          <ac:picMkLst>
            <pc:docMk/>
            <pc:sldMk cId="1708769973" sldId="4121"/>
            <ac:picMk id="7" creationId="{1A4E0DC2-4CE1-F370-979C-37259BA4EFD7}"/>
          </ac:picMkLst>
        </pc:picChg>
      </pc:sldChg>
      <pc:sldChg chg="addSp delSp modSp modNotes">
        <pc:chgData name="Sukhmeet Singh Hora" userId="S::horass@myumanitoba.ca::039e3324-82e5-405a-bea0-c04310413934" providerId="AD" clId="Web-{8FE7304E-8F2C-4A32-A174-B22154BA1968}" dt="2023-04-23T04:08:25" v="82"/>
        <pc:sldMkLst>
          <pc:docMk/>
          <pc:sldMk cId="4061216005" sldId="4123"/>
        </pc:sldMkLst>
        <pc:spChg chg="mod">
          <ac:chgData name="Sukhmeet Singh Hora" userId="S::horass@myumanitoba.ca::039e3324-82e5-405a-bea0-c04310413934" providerId="AD" clId="Web-{8FE7304E-8F2C-4A32-A174-B22154BA1968}" dt="2023-04-23T03:47:58.683" v="28"/>
          <ac:spMkLst>
            <pc:docMk/>
            <pc:sldMk cId="4061216005" sldId="4123"/>
            <ac:spMk id="2" creationId="{07BE9A73-CD38-D21B-C3B8-BDC82FD0E807}"/>
          </ac:spMkLst>
        </pc:spChg>
        <pc:spChg chg="mod">
          <ac:chgData name="Sukhmeet Singh Hora" userId="S::horass@myumanitoba.ca::039e3324-82e5-405a-bea0-c04310413934" providerId="AD" clId="Web-{8FE7304E-8F2C-4A32-A174-B22154BA1968}" dt="2023-04-23T03:48:10.355" v="30" actId="20577"/>
          <ac:spMkLst>
            <pc:docMk/>
            <pc:sldMk cId="4061216005" sldId="4123"/>
            <ac:spMk id="3" creationId="{0DCA5AD3-CFD4-6B04-2ABB-5AC539C2FBA0}"/>
          </ac:spMkLst>
        </pc:spChg>
        <pc:spChg chg="del">
          <ac:chgData name="Sukhmeet Singh Hora" userId="S::horass@myumanitoba.ca::039e3324-82e5-405a-bea0-c04310413934" providerId="AD" clId="Web-{8FE7304E-8F2C-4A32-A174-B22154BA1968}" dt="2023-04-23T03:47:58.683" v="28"/>
          <ac:spMkLst>
            <pc:docMk/>
            <pc:sldMk cId="4061216005" sldId="4123"/>
            <ac:spMk id="21" creationId="{F13C74B1-5B17-4795-BED0-7140497B445A}"/>
          </ac:spMkLst>
        </pc:spChg>
        <pc:spChg chg="del">
          <ac:chgData name="Sukhmeet Singh Hora" userId="S::horass@myumanitoba.ca::039e3324-82e5-405a-bea0-c04310413934" providerId="AD" clId="Web-{8FE7304E-8F2C-4A32-A174-B22154BA1968}" dt="2023-04-23T03:47:58.683" v="28"/>
          <ac:spMkLst>
            <pc:docMk/>
            <pc:sldMk cId="4061216005" sldId="4123"/>
            <ac:spMk id="23" creationId="{D4974D33-8DC5-464E-8C6D-BE58F0669C17}"/>
          </ac:spMkLst>
        </pc:spChg>
        <pc:spChg chg="add">
          <ac:chgData name="Sukhmeet Singh Hora" userId="S::horass@myumanitoba.ca::039e3324-82e5-405a-bea0-c04310413934" providerId="AD" clId="Web-{8FE7304E-8F2C-4A32-A174-B22154BA1968}" dt="2023-04-23T03:47:58.683" v="28"/>
          <ac:spMkLst>
            <pc:docMk/>
            <pc:sldMk cId="4061216005" sldId="4123"/>
            <ac:spMk id="28" creationId="{F94AA2BD-2E3F-4B1D-8127-5744B8115311}"/>
          </ac:spMkLst>
        </pc:spChg>
        <pc:spChg chg="add">
          <ac:chgData name="Sukhmeet Singh Hora" userId="S::horass@myumanitoba.ca::039e3324-82e5-405a-bea0-c04310413934" providerId="AD" clId="Web-{8FE7304E-8F2C-4A32-A174-B22154BA1968}" dt="2023-04-23T03:47:58.683" v="28"/>
          <ac:spMkLst>
            <pc:docMk/>
            <pc:sldMk cId="4061216005" sldId="4123"/>
            <ac:spMk id="30" creationId="{4BD02261-2DC8-4AA8-9E16-7751AE892445}"/>
          </ac:spMkLst>
        </pc:spChg>
        <pc:spChg chg="add">
          <ac:chgData name="Sukhmeet Singh Hora" userId="S::horass@myumanitoba.ca::039e3324-82e5-405a-bea0-c04310413934" providerId="AD" clId="Web-{8FE7304E-8F2C-4A32-A174-B22154BA1968}" dt="2023-04-23T03:47:58.683" v="28"/>
          <ac:spMkLst>
            <pc:docMk/>
            <pc:sldMk cId="4061216005" sldId="4123"/>
            <ac:spMk id="32" creationId="{3D752CF2-2291-40B5-B462-C17B174C10BC}"/>
          </ac:spMkLst>
        </pc:spChg>
        <pc:picChg chg="mod">
          <ac:chgData name="Sukhmeet Singh Hora" userId="S::horass@myumanitoba.ca::039e3324-82e5-405a-bea0-c04310413934" providerId="AD" clId="Web-{8FE7304E-8F2C-4A32-A174-B22154BA1968}" dt="2023-04-23T03:47:58.683" v="28"/>
          <ac:picMkLst>
            <pc:docMk/>
            <pc:sldMk cId="4061216005" sldId="4123"/>
            <ac:picMk id="17" creationId="{6E27CA94-AA0F-9DF2-51DE-E522ED7BB559}"/>
          </ac:picMkLst>
        </pc:picChg>
      </pc:sldChg>
    </pc:docChg>
  </pc:docChgLst>
  <pc:docChgLst>
    <pc:chgData name="Antony Zaky" userId="S::sedkya@myumanitoba.ca::c975f6db-4338-45b2-a836-08339151ce4a" providerId="AD" clId="Web-{6749BF47-97B7-40AE-B722-6E393F186D34}"/>
    <pc:docChg chg="modSld">
      <pc:chgData name="Antony Zaky" userId="S::sedkya@myumanitoba.ca::c975f6db-4338-45b2-a836-08339151ce4a" providerId="AD" clId="Web-{6749BF47-97B7-40AE-B722-6E393F186D34}" dt="2023-04-24T16:07:47.027" v="858"/>
      <pc:docMkLst>
        <pc:docMk/>
      </pc:docMkLst>
      <pc:sldChg chg="addSp modSp">
        <pc:chgData name="Antony Zaky" userId="S::sedkya@myumanitoba.ca::c975f6db-4338-45b2-a836-08339151ce4a" providerId="AD" clId="Web-{6749BF47-97B7-40AE-B722-6E393F186D34}" dt="2023-04-24T16:07:47.027" v="858"/>
        <pc:sldMkLst>
          <pc:docMk/>
          <pc:sldMk cId="3281513595" sldId="4112"/>
        </pc:sldMkLst>
        <pc:picChg chg="add mod ord">
          <ac:chgData name="Antony Zaky" userId="S::sedkya@myumanitoba.ca::c975f6db-4338-45b2-a836-08339151ce4a" providerId="AD" clId="Web-{6749BF47-97B7-40AE-B722-6E393F186D34}" dt="2023-04-24T16:07:47.027" v="858"/>
          <ac:picMkLst>
            <pc:docMk/>
            <pc:sldMk cId="3281513595" sldId="4112"/>
            <ac:picMk id="4" creationId="{F50D6740-C4D9-B759-A740-B4D28929828B}"/>
          </ac:picMkLst>
        </pc:picChg>
      </pc:sldChg>
      <pc:sldChg chg="modSp">
        <pc:chgData name="Antony Zaky" userId="S::sedkya@myumanitoba.ca::c975f6db-4338-45b2-a836-08339151ce4a" providerId="AD" clId="Web-{6749BF47-97B7-40AE-B722-6E393F186D34}" dt="2023-04-24T16:02:25.678" v="842" actId="20577"/>
        <pc:sldMkLst>
          <pc:docMk/>
          <pc:sldMk cId="4021572288" sldId="4122"/>
        </pc:sldMkLst>
        <pc:spChg chg="mod">
          <ac:chgData name="Antony Zaky" userId="S::sedkya@myumanitoba.ca::c975f6db-4338-45b2-a836-08339151ce4a" providerId="AD" clId="Web-{6749BF47-97B7-40AE-B722-6E393F186D34}" dt="2023-04-24T16:02:25.678" v="842" actId="20577"/>
          <ac:spMkLst>
            <pc:docMk/>
            <pc:sldMk cId="4021572288" sldId="4122"/>
            <ac:spMk id="5" creationId="{D559CCA8-50DD-5104-6B60-2910B6A6C435}"/>
          </ac:spMkLst>
        </pc:spChg>
        <pc:spChg chg="mod">
          <ac:chgData name="Antony Zaky" userId="S::sedkya@myumanitoba.ca::c975f6db-4338-45b2-a836-08339151ce4a" providerId="AD" clId="Web-{6749BF47-97B7-40AE-B722-6E393F186D34}" dt="2023-04-24T15:59:39.503" v="803" actId="20577"/>
          <ac:spMkLst>
            <pc:docMk/>
            <pc:sldMk cId="4021572288" sldId="4122"/>
            <ac:spMk id="9" creationId="{A3A6C3C5-3B2D-E31A-CD61-ECD9151B6AD5}"/>
          </ac:spMkLst>
        </pc:spChg>
      </pc:sldChg>
    </pc:docChg>
  </pc:docChgLst>
  <pc:docChgLst>
    <pc:chgData name="Sukhmeet Singh Hora" userId="039e3324-82e5-405a-bea0-c04310413934" providerId="ADAL" clId="{606D3B52-8920-7449-96C4-C7728497FAAA}"/>
    <pc:docChg chg="undo custSel modSld">
      <pc:chgData name="Sukhmeet Singh Hora" userId="039e3324-82e5-405a-bea0-c04310413934" providerId="ADAL" clId="{606D3B52-8920-7449-96C4-C7728497FAAA}" dt="2023-04-26T19:19:39.996" v="19" actId="207"/>
      <pc:docMkLst>
        <pc:docMk/>
      </pc:docMkLst>
      <pc:sldChg chg="addSp delSp modSp mod setBg modAnim">
        <pc:chgData name="Sukhmeet Singh Hora" userId="039e3324-82e5-405a-bea0-c04310413934" providerId="ADAL" clId="{606D3B52-8920-7449-96C4-C7728497FAAA}" dt="2023-04-26T19:19:39.996" v="19" actId="207"/>
        <pc:sldMkLst>
          <pc:docMk/>
          <pc:sldMk cId="2830086820" sldId="4136"/>
        </pc:sldMkLst>
        <pc:spChg chg="mod">
          <ac:chgData name="Sukhmeet Singh Hora" userId="039e3324-82e5-405a-bea0-c04310413934" providerId="ADAL" clId="{606D3B52-8920-7449-96C4-C7728497FAAA}" dt="2023-04-26T19:19:39.996" v="19" actId="207"/>
          <ac:spMkLst>
            <pc:docMk/>
            <pc:sldMk cId="2830086820" sldId="4136"/>
            <ac:spMk id="2" creationId="{D2F2E42B-2140-23B2-78E1-D4A5CA9F0671}"/>
          </ac:spMkLst>
        </pc:spChg>
        <pc:spChg chg="del mod">
          <ac:chgData name="Sukhmeet Singh Hora" userId="039e3324-82e5-405a-bea0-c04310413934" providerId="ADAL" clId="{606D3B52-8920-7449-96C4-C7728497FAAA}" dt="2023-04-26T19:18:59.473" v="14" actId="478"/>
          <ac:spMkLst>
            <pc:docMk/>
            <pc:sldMk cId="2830086820" sldId="4136"/>
            <ac:spMk id="3" creationId="{F3CF81EF-75C6-B4FB-7688-36CFF0DEBB5B}"/>
          </ac:spMkLst>
        </pc:spChg>
        <pc:spChg chg="mod ord">
          <ac:chgData name="Sukhmeet Singh Hora" userId="039e3324-82e5-405a-bea0-c04310413934" providerId="ADAL" clId="{606D3B52-8920-7449-96C4-C7728497FAAA}" dt="2023-04-26T19:12:24.299" v="2" actId="26606"/>
          <ac:spMkLst>
            <pc:docMk/>
            <pc:sldMk cId="2830086820" sldId="4136"/>
            <ac:spMk id="4" creationId="{B9822B3A-F549-CC37-69A8-9CDF909A734D}"/>
          </ac:spMkLst>
        </pc:spChg>
        <pc:spChg chg="add del">
          <ac:chgData name="Sukhmeet Singh Hora" userId="039e3324-82e5-405a-bea0-c04310413934" providerId="ADAL" clId="{606D3B52-8920-7449-96C4-C7728497FAAA}" dt="2023-04-26T19:14:56.684" v="8" actId="26606"/>
          <ac:spMkLst>
            <pc:docMk/>
            <pc:sldMk cId="2830086820" sldId="4136"/>
            <ac:spMk id="10" creationId="{8A94871E-96FC-4ADE-815B-41A636E34F1A}"/>
          </ac:spMkLst>
        </pc:spChg>
        <pc:spChg chg="add del">
          <ac:chgData name="Sukhmeet Singh Hora" userId="039e3324-82e5-405a-bea0-c04310413934" providerId="ADAL" clId="{606D3B52-8920-7449-96C4-C7728497FAAA}" dt="2023-04-26T19:14:56.684" v="8" actId="26606"/>
          <ac:spMkLst>
            <pc:docMk/>
            <pc:sldMk cId="2830086820" sldId="4136"/>
            <ac:spMk id="12" creationId="{3FCFB1DE-0B7E-48CC-BA90-B2AB0889F9D6}"/>
          </ac:spMkLst>
        </pc:spChg>
        <pc:spChg chg="add del">
          <ac:chgData name="Sukhmeet Singh Hora" userId="039e3324-82e5-405a-bea0-c04310413934" providerId="ADAL" clId="{606D3B52-8920-7449-96C4-C7728497FAAA}" dt="2023-04-26T19:14:56.684" v="8" actId="26606"/>
          <ac:spMkLst>
            <pc:docMk/>
            <pc:sldMk cId="2830086820" sldId="4136"/>
            <ac:spMk id="17" creationId="{9180DE06-7362-4888-AADA-7AADD57AC49D}"/>
          </ac:spMkLst>
        </pc:spChg>
        <pc:spChg chg="add del">
          <ac:chgData name="Sukhmeet Singh Hora" userId="039e3324-82e5-405a-bea0-c04310413934" providerId="ADAL" clId="{606D3B52-8920-7449-96C4-C7728497FAAA}" dt="2023-04-26T19:14:56.684" v="8" actId="26606"/>
          <ac:spMkLst>
            <pc:docMk/>
            <pc:sldMk cId="2830086820" sldId="4136"/>
            <ac:spMk id="23" creationId="{04357C93-F0CB-4A1C-8F77-4E9063789819}"/>
          </ac:spMkLst>
        </pc:spChg>
        <pc:grpChg chg="add del">
          <ac:chgData name="Sukhmeet Singh Hora" userId="039e3324-82e5-405a-bea0-c04310413934" providerId="ADAL" clId="{606D3B52-8920-7449-96C4-C7728497FAAA}" dt="2023-04-26T19:14:56.684" v="8" actId="26606"/>
          <ac:grpSpMkLst>
            <pc:docMk/>
            <pc:sldMk cId="2830086820" sldId="4136"/>
            <ac:grpSpMk id="19" creationId="{3AF6A671-C637-4547-85F4-51B6D1881399}"/>
          </ac:grpSpMkLst>
        </pc:grpChg>
        <pc:picChg chg="add mod">
          <ac:chgData name="Sukhmeet Singh Hora" userId="039e3324-82e5-405a-bea0-c04310413934" providerId="ADAL" clId="{606D3B52-8920-7449-96C4-C7728497FAAA}" dt="2023-04-26T19:16:13.064" v="10" actId="14100"/>
          <ac:picMkLst>
            <pc:docMk/>
            <pc:sldMk cId="2830086820" sldId="4136"/>
            <ac:picMk id="5" creationId="{4244DC38-1148-F7AB-22EC-6B81892E124B}"/>
          </ac:picMkLst>
        </pc:picChg>
      </pc:sldChg>
    </pc:docChg>
  </pc:docChgLst>
  <pc:docChgLst>
    <pc:chgData name="Mohammad Atari" userId="dd299b14-10a7-4153-8b55-e473d425f549" providerId="ADAL" clId="{42EA603F-0FDE-4C30-9BA2-90EEF8AA2BD2}"/>
    <pc:docChg chg="undo custSel modSld">
      <pc:chgData name="Mohammad Atari" userId="dd299b14-10a7-4153-8b55-e473d425f549" providerId="ADAL" clId="{42EA603F-0FDE-4C30-9BA2-90EEF8AA2BD2}" dt="2023-04-24T17:18:09.266" v="1385"/>
      <pc:docMkLst>
        <pc:docMk/>
      </pc:docMkLst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8160234" sldId="256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8160234" sldId="256"/>
            <ac:spMk id="6" creationId="{9C2E4052-A1C5-187C-8D33-A902208251C6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1474279503" sldId="257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1474279503" sldId="257"/>
            <ac:spMk id="3" creationId="{DBEF43DF-ABD5-2C50-8057-63F6DA702D89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766637327" sldId="4108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766637327" sldId="4108"/>
            <ac:spMk id="4" creationId="{E34F558D-AB24-7233-3AD4-51AFE2038243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178051121" sldId="4109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178051121" sldId="4109"/>
            <ac:spMk id="4" creationId="{2F25EB9F-D393-C3A6-1610-83CCB6F0CECF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477900196" sldId="4110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477900196" sldId="4110"/>
            <ac:spMk id="4" creationId="{786CE95B-8729-6289-6956-71E037D8E372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281513595" sldId="4112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281513595" sldId="4112"/>
            <ac:spMk id="4" creationId="{8D2D6B06-013D-593F-C5B2-A99AE2027073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4093563873" sldId="4113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4093563873" sldId="4113"/>
            <ac:spMk id="3" creationId="{679C2D5D-282B-CA6D-75A8-CDF71CA24850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482401899" sldId="4114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482401899" sldId="4114"/>
            <ac:spMk id="6" creationId="{F608339D-6BC1-7973-5CD0-DEAA9F6EB773}"/>
          </ac:spMkLst>
        </pc:spChg>
      </pc:sldChg>
      <pc:sldChg chg="addSp delSp modSp mod modTransition setBg modAnim">
        <pc:chgData name="Mohammad Atari" userId="dd299b14-10a7-4153-8b55-e473d425f549" providerId="ADAL" clId="{42EA603F-0FDE-4C30-9BA2-90EEF8AA2BD2}" dt="2023-04-24T17:18:09.266" v="1385"/>
        <pc:sldMkLst>
          <pc:docMk/>
          <pc:sldMk cId="3657752830" sldId="4115"/>
        </pc:sldMkLst>
        <pc:spChg chg="mod">
          <ac:chgData name="Mohammad Atari" userId="dd299b14-10a7-4153-8b55-e473d425f549" providerId="ADAL" clId="{42EA603F-0FDE-4C30-9BA2-90EEF8AA2BD2}" dt="2023-04-23T01:42:32.847" v="948" actId="26606"/>
          <ac:spMkLst>
            <pc:docMk/>
            <pc:sldMk cId="3657752830" sldId="4115"/>
            <ac:spMk id="2" creationId="{16DF1E1E-CF74-FAB4-5C02-B8FA068E8290}"/>
          </ac:spMkLst>
        </pc:spChg>
        <pc:spChg chg="del mod ord">
          <ac:chgData name="Mohammad Atari" userId="dd299b14-10a7-4153-8b55-e473d425f549" providerId="ADAL" clId="{42EA603F-0FDE-4C30-9BA2-90EEF8AA2BD2}" dt="2023-04-23T01:43:08.128" v="949" actId="26606"/>
          <ac:spMkLst>
            <pc:docMk/>
            <pc:sldMk cId="3657752830" sldId="4115"/>
            <ac:spMk id="3" creationId="{77CA58E5-C476-7E59-53F1-D7D90C74841E}"/>
          </ac:spMkLst>
        </pc:spChg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657752830" sldId="4115"/>
            <ac:spMk id="3" creationId="{797DB59C-B98B-4C77-EC8E-BA425D15B2A7}"/>
          </ac:spMkLst>
        </pc:spChg>
        <pc:spChg chg="add del">
          <ac:chgData name="Mohammad Atari" userId="dd299b14-10a7-4153-8b55-e473d425f549" providerId="ADAL" clId="{42EA603F-0FDE-4C30-9BA2-90EEF8AA2BD2}" dt="2023-04-23T01:42:32.847" v="948" actId="26606"/>
          <ac:spMkLst>
            <pc:docMk/>
            <pc:sldMk cId="3657752830" sldId="4115"/>
            <ac:spMk id="14" creationId="{AE6CA01B-0DEB-4E9A-9768-B728DA42C1D4}"/>
          </ac:spMkLst>
        </pc:spChg>
        <pc:grpChg chg="add del">
          <ac:chgData name="Mohammad Atari" userId="dd299b14-10a7-4153-8b55-e473d425f549" providerId="ADAL" clId="{42EA603F-0FDE-4C30-9BA2-90EEF8AA2BD2}" dt="2023-04-23T01:42:32.847" v="948" actId="26606"/>
          <ac:grpSpMkLst>
            <pc:docMk/>
            <pc:sldMk cId="3657752830" sldId="4115"/>
            <ac:grpSpMk id="16" creationId="{A57D8C8E-634E-4E83-9657-225A4DFE47ED}"/>
          </ac:grpSpMkLst>
        </pc:grpChg>
        <pc:graphicFrameChg chg="add del mod">
          <ac:chgData name="Mohammad Atari" userId="dd299b14-10a7-4153-8b55-e473d425f549" providerId="ADAL" clId="{42EA603F-0FDE-4C30-9BA2-90EEF8AA2BD2}" dt="2023-04-23T20:42:43.887" v="1016"/>
          <ac:graphicFrameMkLst>
            <pc:docMk/>
            <pc:sldMk cId="3657752830" sldId="4115"/>
            <ac:graphicFrameMk id="3" creationId="{B899F9A9-73BD-1541-F46B-CC0FB22E0CC6}"/>
          </ac:graphicFrameMkLst>
        </pc:graphicFrameChg>
        <pc:graphicFrameChg chg="add mod modGraphic">
          <ac:chgData name="Mohammad Atari" userId="dd299b14-10a7-4153-8b55-e473d425f549" providerId="ADAL" clId="{42EA603F-0FDE-4C30-9BA2-90EEF8AA2BD2}" dt="2023-04-23T21:02:36.825" v="1365" actId="20577"/>
          <ac:graphicFrameMkLst>
            <pc:docMk/>
            <pc:sldMk cId="3657752830" sldId="4115"/>
            <ac:graphicFrameMk id="11" creationId="{790B8BAE-B963-96B0-9F24-7B715F867A91}"/>
          </ac:graphicFrameMkLst>
        </pc:graphicFrameChg>
        <pc:picChg chg="add del mod">
          <ac:chgData name="Mohammad Atari" userId="dd299b14-10a7-4153-8b55-e473d425f549" providerId="ADAL" clId="{42EA603F-0FDE-4C30-9BA2-90EEF8AA2BD2}" dt="2023-04-23T01:47:08.507" v="953" actId="478"/>
          <ac:picMkLst>
            <pc:docMk/>
            <pc:sldMk cId="3657752830" sldId="4115"/>
            <ac:picMk id="5" creationId="{D1860AAD-DED9-51EA-5A7B-52172F3EE2E2}"/>
          </ac:picMkLst>
        </pc:picChg>
        <pc:picChg chg="add del mod ord">
          <ac:chgData name="Mohammad Atari" userId="dd299b14-10a7-4153-8b55-e473d425f549" providerId="ADAL" clId="{42EA603F-0FDE-4C30-9BA2-90EEF8AA2BD2}" dt="2023-04-23T01:47:06.174" v="952" actId="478"/>
          <ac:picMkLst>
            <pc:docMk/>
            <pc:sldMk cId="3657752830" sldId="4115"/>
            <ac:picMk id="7" creationId="{F1480E3D-1DE4-B605-A66F-F15F6DBBF83F}"/>
          </ac:picMkLst>
        </pc:picChg>
        <pc:picChg chg="add del mod">
          <ac:chgData name="Mohammad Atari" userId="dd299b14-10a7-4153-8b55-e473d425f549" providerId="ADAL" clId="{42EA603F-0FDE-4C30-9BA2-90EEF8AA2BD2}" dt="2023-04-23T01:47:03.750" v="951" actId="478"/>
          <ac:picMkLst>
            <pc:docMk/>
            <pc:sldMk cId="3657752830" sldId="4115"/>
            <ac:picMk id="9" creationId="{28D99B4E-9A1B-E8E5-3484-A7D9BBCA6563}"/>
          </ac:picMkLst>
        </pc:picChg>
        <pc:picChg chg="add del mod">
          <ac:chgData name="Mohammad Atari" userId="dd299b14-10a7-4153-8b55-e473d425f549" providerId="ADAL" clId="{42EA603F-0FDE-4C30-9BA2-90EEF8AA2BD2}" dt="2023-04-23T01:47:58.772" v="960" actId="478"/>
          <ac:picMkLst>
            <pc:docMk/>
            <pc:sldMk cId="3657752830" sldId="4115"/>
            <ac:picMk id="12" creationId="{406B207B-1FE7-4EA0-BF33-3E1947EC7653}"/>
          </ac:picMkLst>
        </pc:picChg>
      </pc:sldChg>
      <pc:sldChg chg="modSp">
        <pc:chgData name="Mohammad Atari" userId="dd299b14-10a7-4153-8b55-e473d425f549" providerId="ADAL" clId="{42EA603F-0FDE-4C30-9BA2-90EEF8AA2BD2}" dt="2023-04-23T02:09:25.026" v="988" actId="1076"/>
        <pc:sldMkLst>
          <pc:docMk/>
          <pc:sldMk cId="3071274132" sldId="4117"/>
        </pc:sldMkLst>
        <pc:picChg chg="mod">
          <ac:chgData name="Mohammad Atari" userId="dd299b14-10a7-4153-8b55-e473d425f549" providerId="ADAL" clId="{42EA603F-0FDE-4C30-9BA2-90EEF8AA2BD2}" dt="2023-04-23T02:09:25.026" v="988" actId="1076"/>
          <ac:picMkLst>
            <pc:docMk/>
            <pc:sldMk cId="3071274132" sldId="4117"/>
            <ac:picMk id="2" creationId="{AE9389BA-DD78-1029-1C82-9615E48EFF32}"/>
          </ac:picMkLst>
        </pc:pic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601007380" sldId="4118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601007380" sldId="4118"/>
            <ac:spMk id="7" creationId="{A3ABC543-0910-67B9-46EC-329DF896EE9D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807831489" sldId="4119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807831489" sldId="4119"/>
            <ac:spMk id="3" creationId="{D7FA56C7-78E5-6120-66A3-5E5917B2F740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1708769973" sldId="4121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1708769973" sldId="4121"/>
            <ac:spMk id="3" creationId="{545B0CFA-4768-FF8C-03DC-9F2309038C31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4021572288" sldId="4122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4021572288" sldId="4122"/>
            <ac:spMk id="6" creationId="{A8369937-B89B-27BF-D0A1-87BD41220B4C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2681942345" sldId="4125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2681942345" sldId="4125"/>
            <ac:spMk id="3" creationId="{A19CD763-EDE1-199D-EE04-C5E5B62165D4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1891081338" sldId="4126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1891081338" sldId="4126"/>
            <ac:spMk id="3" creationId="{C030EBEF-D6FF-34FE-0EF0-F026AE994990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10776120" sldId="4127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10776120" sldId="4127"/>
            <ac:spMk id="3" creationId="{ADE393ED-35B5-3AC4-C536-0BC7E4B2BF0E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1149388984" sldId="4128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1149388984" sldId="4128"/>
            <ac:spMk id="3" creationId="{CD3D3B37-3F5B-5DDA-2642-92D06CA1E0CB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699624589" sldId="4129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699624589" sldId="4129"/>
            <ac:spMk id="3" creationId="{3B81F923-BA1F-9471-8BCF-AC05AC88A11A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1692857146" sldId="4130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1692857146" sldId="4130"/>
            <ac:spMk id="3" creationId="{7EAF933D-6AC1-BDD4-ACF0-CD49A70F14D1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2753544935" sldId="4131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2753544935" sldId="4131"/>
            <ac:spMk id="3" creationId="{B3AFFA5A-D83D-872B-FA11-CBB2C73907C8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423491021" sldId="4132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423491021" sldId="4132"/>
            <ac:spMk id="3" creationId="{BCA91296-D543-60BE-A68F-8A6F9EA37A82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3102943804" sldId="4133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3102943804" sldId="4133"/>
            <ac:spMk id="3" creationId="{9A4F467A-EE1D-D753-A288-133BFC9DFB38}"/>
          </ac:spMkLst>
        </pc:spChg>
      </pc:sldChg>
      <pc:sldChg chg="delSp">
        <pc:chgData name="Mohammad Atari" userId="dd299b14-10a7-4153-8b55-e473d425f549" providerId="ADAL" clId="{42EA603F-0FDE-4C30-9BA2-90EEF8AA2BD2}" dt="2023-04-24T17:18:09.266" v="1385"/>
        <pc:sldMkLst>
          <pc:docMk/>
          <pc:sldMk cId="2749968006" sldId="4134"/>
        </pc:sldMkLst>
        <pc:spChg chg="del">
          <ac:chgData name="Mohammad Atari" userId="dd299b14-10a7-4153-8b55-e473d425f549" providerId="ADAL" clId="{42EA603F-0FDE-4C30-9BA2-90EEF8AA2BD2}" dt="2023-04-24T17:18:09.266" v="1385"/>
          <ac:spMkLst>
            <pc:docMk/>
            <pc:sldMk cId="2749968006" sldId="4134"/>
            <ac:spMk id="3" creationId="{2995069D-1002-1D8B-B8CB-06AAD641105D}"/>
          </ac:spMkLst>
        </pc:spChg>
      </pc:sldChg>
    </pc:docChg>
  </pc:docChgLst>
  <pc:docChgLst>
    <pc:chgData name="Sukhmeet Singh Hora" userId="S::horass@myumanitoba.ca::039e3324-82e5-405a-bea0-c04310413934" providerId="AD" clId="Web-{EA498009-83E9-48FA-A60F-A56B640CB962}"/>
    <pc:docChg chg="modSld">
      <pc:chgData name="Sukhmeet Singh Hora" userId="S::horass@myumanitoba.ca::039e3324-82e5-405a-bea0-c04310413934" providerId="AD" clId="Web-{EA498009-83E9-48FA-A60F-A56B640CB962}" dt="2023-04-23T06:36:17.577" v="3" actId="1076"/>
      <pc:docMkLst>
        <pc:docMk/>
      </pc:docMkLst>
      <pc:sldChg chg="modSp">
        <pc:chgData name="Sukhmeet Singh Hora" userId="S::horass@myumanitoba.ca::039e3324-82e5-405a-bea0-c04310413934" providerId="AD" clId="Web-{EA498009-83E9-48FA-A60F-A56B640CB962}" dt="2023-04-23T04:38:57.025" v="1" actId="20577"/>
        <pc:sldMkLst>
          <pc:docMk/>
          <pc:sldMk cId="38160234" sldId="256"/>
        </pc:sldMkLst>
        <pc:spChg chg="mod">
          <ac:chgData name="Sukhmeet Singh Hora" userId="S::horass@myumanitoba.ca::039e3324-82e5-405a-bea0-c04310413934" providerId="AD" clId="Web-{EA498009-83E9-48FA-A60F-A56B640CB962}" dt="2023-04-23T04:38:57.025" v="1" actId="20577"/>
          <ac:spMkLst>
            <pc:docMk/>
            <pc:sldMk cId="38160234" sldId="256"/>
            <ac:spMk id="3" creationId="{971B12B1-C25E-68B1-AC58-2A5A4D1016CD}"/>
          </ac:spMkLst>
        </pc:spChg>
      </pc:sldChg>
      <pc:sldChg chg="modSp">
        <pc:chgData name="Sukhmeet Singh Hora" userId="S::horass@myumanitoba.ca::039e3324-82e5-405a-bea0-c04310413934" providerId="AD" clId="Web-{EA498009-83E9-48FA-A60F-A56B640CB962}" dt="2023-04-23T06:36:17.577" v="3" actId="1076"/>
        <pc:sldMkLst>
          <pc:docMk/>
          <pc:sldMk cId="1708769973" sldId="4121"/>
        </pc:sldMkLst>
        <pc:picChg chg="mod">
          <ac:chgData name="Sukhmeet Singh Hora" userId="S::horass@myumanitoba.ca::039e3324-82e5-405a-bea0-c04310413934" providerId="AD" clId="Web-{EA498009-83E9-48FA-A60F-A56B640CB962}" dt="2023-04-23T06:36:17.577" v="3" actId="1076"/>
          <ac:picMkLst>
            <pc:docMk/>
            <pc:sldMk cId="1708769973" sldId="4121"/>
            <ac:picMk id="7" creationId="{1A4E0DC2-4CE1-F370-979C-37259BA4EFD7}"/>
          </ac:picMkLst>
        </pc:picChg>
      </pc:sldChg>
    </pc:docChg>
  </pc:docChgLst>
  <pc:docChgLst>
    <pc:chgData name="Sukhmeet Singh Hora" userId="S::horass@myumanitoba.ca::039e3324-82e5-405a-bea0-c04310413934" providerId="AD" clId="Web-{5BB68967-F401-4A43-9CD0-3BDC5E4F92C0}"/>
    <pc:docChg chg="delSld modSld">
      <pc:chgData name="Sukhmeet Singh Hora" userId="S::horass@myumanitoba.ca::039e3324-82e5-405a-bea0-c04310413934" providerId="AD" clId="Web-{5BB68967-F401-4A43-9CD0-3BDC5E4F92C0}" dt="2023-04-26T02:26:28.200" v="1" actId="1076"/>
      <pc:docMkLst>
        <pc:docMk/>
      </pc:docMkLst>
      <pc:sldChg chg="del">
        <pc:chgData name="Sukhmeet Singh Hora" userId="S::horass@myumanitoba.ca::039e3324-82e5-405a-bea0-c04310413934" providerId="AD" clId="Web-{5BB68967-F401-4A43-9CD0-3BDC5E4F92C0}" dt="2023-04-26T02:24:32.731" v="0"/>
        <pc:sldMkLst>
          <pc:docMk/>
          <pc:sldMk cId="3657752830" sldId="4115"/>
        </pc:sldMkLst>
      </pc:sldChg>
      <pc:sldChg chg="modSp">
        <pc:chgData name="Sukhmeet Singh Hora" userId="S::horass@myumanitoba.ca::039e3324-82e5-405a-bea0-c04310413934" providerId="AD" clId="Web-{5BB68967-F401-4A43-9CD0-3BDC5E4F92C0}" dt="2023-04-26T02:26:28.200" v="1" actId="1076"/>
        <pc:sldMkLst>
          <pc:docMk/>
          <pc:sldMk cId="1147472794" sldId="4135"/>
        </pc:sldMkLst>
        <pc:spChg chg="mod">
          <ac:chgData name="Sukhmeet Singh Hora" userId="S::horass@myumanitoba.ca::039e3324-82e5-405a-bea0-c04310413934" providerId="AD" clId="Web-{5BB68967-F401-4A43-9CD0-3BDC5E4F92C0}" dt="2023-04-26T02:26:28.200" v="1" actId="1076"/>
          <ac:spMkLst>
            <pc:docMk/>
            <pc:sldMk cId="1147472794" sldId="4135"/>
            <ac:spMk id="2" creationId="{16DF1E1E-CF74-FAB4-5C02-B8FA068E8290}"/>
          </ac:spMkLst>
        </pc:spChg>
      </pc:sldChg>
    </pc:docChg>
  </pc:docChgLst>
  <pc:docChgLst>
    <pc:chgData name="Corben Kolaski" userId="S::kolaskic@myumanitoba.ca::e613faa1-9896-42ea-8234-00685ba4accc" providerId="AD" clId="Web-{3F8AA90A-EC6C-4AC4-B9A3-490F60BDE743}"/>
    <pc:docChg chg="modSld">
      <pc:chgData name="Corben Kolaski" userId="S::kolaskic@myumanitoba.ca::e613faa1-9896-42ea-8234-00685ba4accc" providerId="AD" clId="Web-{3F8AA90A-EC6C-4AC4-B9A3-490F60BDE743}" dt="2023-04-22T21:42:02.015" v="0"/>
      <pc:docMkLst>
        <pc:docMk/>
      </pc:docMkLst>
      <pc:sldChg chg="modSp">
        <pc:chgData name="Corben Kolaski" userId="S::kolaskic@myumanitoba.ca::e613faa1-9896-42ea-8234-00685ba4accc" providerId="AD" clId="Web-{3F8AA90A-EC6C-4AC4-B9A3-490F60BDE743}" dt="2023-04-22T21:42:02.015" v="0"/>
        <pc:sldMkLst>
          <pc:docMk/>
          <pc:sldMk cId="3071274132" sldId="4117"/>
        </pc:sldMkLst>
        <pc:spChg chg="mod">
          <ac:chgData name="Corben Kolaski" userId="S::kolaskic@myumanitoba.ca::e613faa1-9896-42ea-8234-00685ba4accc" providerId="AD" clId="Web-{3F8AA90A-EC6C-4AC4-B9A3-490F60BDE743}" dt="2023-04-22T21:42:02.015" v="0"/>
          <ac:spMkLst>
            <pc:docMk/>
            <pc:sldMk cId="3071274132" sldId="4117"/>
            <ac:spMk id="4" creationId="{EF65150D-C624-51D6-0D87-A6E49D29A0B7}"/>
          </ac:spMkLst>
        </pc:spChg>
      </pc:sldChg>
    </pc:docChg>
  </pc:docChgLst>
  <pc:docChgLst>
    <pc:chgData name="Sukhmeet Singh Hora" userId="S::horass@myumanitoba.ca::039e3324-82e5-405a-bea0-c04310413934" providerId="AD" clId="Web-{11EDFD5F-7434-4C2E-92AE-1983103F60D4}"/>
    <pc:docChg chg="modSld">
      <pc:chgData name="Sukhmeet Singh Hora" userId="S::horass@myumanitoba.ca::039e3324-82e5-405a-bea0-c04310413934" providerId="AD" clId="Web-{11EDFD5F-7434-4C2E-92AE-1983103F60D4}" dt="2023-04-23T03:44:58.615" v="3" actId="1076"/>
      <pc:docMkLst>
        <pc:docMk/>
      </pc:docMkLst>
      <pc:sldChg chg="modSp">
        <pc:chgData name="Sukhmeet Singh Hora" userId="S::horass@myumanitoba.ca::039e3324-82e5-405a-bea0-c04310413934" providerId="AD" clId="Web-{11EDFD5F-7434-4C2E-92AE-1983103F60D4}" dt="2023-04-23T03:44:58.615" v="3" actId="1076"/>
        <pc:sldMkLst>
          <pc:docMk/>
          <pc:sldMk cId="1474279503" sldId="257"/>
        </pc:sldMkLst>
        <pc:spChg chg="mod">
          <ac:chgData name="Sukhmeet Singh Hora" userId="S::horass@myumanitoba.ca::039e3324-82e5-405a-bea0-c04310413934" providerId="AD" clId="Web-{11EDFD5F-7434-4C2E-92AE-1983103F60D4}" dt="2023-04-23T03:44:53.271" v="2" actId="1076"/>
          <ac:spMkLst>
            <pc:docMk/>
            <pc:sldMk cId="1474279503" sldId="257"/>
            <ac:spMk id="41" creationId="{E5811DF3-8F7B-617F-E933-641B67CF38BF}"/>
          </ac:spMkLst>
        </pc:spChg>
        <pc:spChg chg="mod">
          <ac:chgData name="Sukhmeet Singh Hora" userId="S::horass@myumanitoba.ca::039e3324-82e5-405a-bea0-c04310413934" providerId="AD" clId="Web-{11EDFD5F-7434-4C2E-92AE-1983103F60D4}" dt="2023-04-23T03:44:58.615" v="3" actId="1076"/>
          <ac:spMkLst>
            <pc:docMk/>
            <pc:sldMk cId="1474279503" sldId="257"/>
            <ac:spMk id="43" creationId="{2848AFF2-9275-2C9B-930F-31C24897AB4E}"/>
          </ac:spMkLst>
        </pc:spChg>
        <pc:spChg chg="mod">
          <ac:chgData name="Sukhmeet Singh Hora" userId="S::horass@myumanitoba.ca::039e3324-82e5-405a-bea0-c04310413934" providerId="AD" clId="Web-{11EDFD5F-7434-4C2E-92AE-1983103F60D4}" dt="2023-04-23T03:44:47.021" v="1" actId="1076"/>
          <ac:spMkLst>
            <pc:docMk/>
            <pc:sldMk cId="1474279503" sldId="257"/>
            <ac:spMk id="50" creationId="{A81113C3-BB53-BE38-AEF0-1DE164253C70}"/>
          </ac:spMkLst>
        </pc:spChg>
      </pc:sldChg>
      <pc:sldChg chg="modSp">
        <pc:chgData name="Sukhmeet Singh Hora" userId="S::horass@myumanitoba.ca::039e3324-82e5-405a-bea0-c04310413934" providerId="AD" clId="Web-{11EDFD5F-7434-4C2E-92AE-1983103F60D4}" dt="2023-04-23T03:43:38.646" v="0" actId="20577"/>
        <pc:sldMkLst>
          <pc:docMk/>
          <pc:sldMk cId="1708769973" sldId="4121"/>
        </pc:sldMkLst>
        <pc:spChg chg="mod">
          <ac:chgData name="Sukhmeet Singh Hora" userId="S::horass@myumanitoba.ca::039e3324-82e5-405a-bea0-c04310413934" providerId="AD" clId="Web-{11EDFD5F-7434-4C2E-92AE-1983103F60D4}" dt="2023-04-23T03:43:38.646" v="0" actId="20577"/>
          <ac:spMkLst>
            <pc:docMk/>
            <pc:sldMk cId="1708769973" sldId="4121"/>
            <ac:spMk id="2" creationId="{16DF1E1E-CF74-FAB4-5C02-B8FA068E8290}"/>
          </ac:spMkLst>
        </pc:spChg>
      </pc:sldChg>
    </pc:docChg>
  </pc:docChgLst>
  <pc:docChgLst>
    <pc:chgData name="Sukhmeet Singh Hora" userId="S::horass@myumanitoba.ca::039e3324-82e5-405a-bea0-c04310413934" providerId="AD" clId="Web-{4BF91AB4-F708-4366-938E-84D8A37A7E5E}"/>
    <pc:docChg chg="mod addSld delSld modSld sldOrd">
      <pc:chgData name="Sukhmeet Singh Hora" userId="S::horass@myumanitoba.ca::039e3324-82e5-405a-bea0-c04310413934" providerId="AD" clId="Web-{4BF91AB4-F708-4366-938E-84D8A37A7E5E}" dt="2023-04-23T03:42:39.353" v="709" actId="20577"/>
      <pc:docMkLst>
        <pc:docMk/>
      </pc:docMkLst>
      <pc:sldChg chg="modSp">
        <pc:chgData name="Sukhmeet Singh Hora" userId="S::horass@myumanitoba.ca::039e3324-82e5-405a-bea0-c04310413934" providerId="AD" clId="Web-{4BF91AB4-F708-4366-938E-84D8A37A7E5E}" dt="2023-04-23T02:58:41.413" v="184" actId="20577"/>
        <pc:sldMkLst>
          <pc:docMk/>
          <pc:sldMk cId="38160234" sldId="256"/>
        </pc:sldMkLst>
        <pc:spChg chg="mod">
          <ac:chgData name="Sukhmeet Singh Hora" userId="S::horass@myumanitoba.ca::039e3324-82e5-405a-bea0-c04310413934" providerId="AD" clId="Web-{4BF91AB4-F708-4366-938E-84D8A37A7E5E}" dt="2023-04-23T02:58:41.413" v="184" actId="20577"/>
          <ac:spMkLst>
            <pc:docMk/>
            <pc:sldMk cId="38160234" sldId="256"/>
            <ac:spMk id="3" creationId="{971B12B1-C25E-68B1-AC58-2A5A4D1016CD}"/>
          </ac:spMkLst>
        </pc:spChg>
      </pc:sldChg>
      <pc:sldChg chg="addSp delSp modSp ord addCm delCm modNotes">
        <pc:chgData name="Sukhmeet Singh Hora" userId="S::horass@myumanitoba.ca::039e3324-82e5-405a-bea0-c04310413934" providerId="AD" clId="Web-{4BF91AB4-F708-4366-938E-84D8A37A7E5E}" dt="2023-04-23T03:32:04.713" v="679" actId="20577"/>
        <pc:sldMkLst>
          <pc:docMk/>
          <pc:sldMk cId="1474279503" sldId="257"/>
        </pc:sldMkLst>
        <pc:spChg chg="add del mod">
          <ac:chgData name="Sukhmeet Singh Hora" userId="S::horass@myumanitoba.ca::039e3324-82e5-405a-bea0-c04310413934" providerId="AD" clId="Web-{4BF91AB4-F708-4366-938E-84D8A37A7E5E}" dt="2023-04-23T03:04:57.397" v="308" actId="1076"/>
          <ac:spMkLst>
            <pc:docMk/>
            <pc:sldMk cId="1474279503" sldId="257"/>
            <ac:spMk id="2" creationId="{16DF1E1E-CF74-FAB4-5C02-B8FA068E8290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397" v="395" actId="1076"/>
          <ac:spMkLst>
            <pc:docMk/>
            <pc:sldMk cId="1474279503" sldId="257"/>
            <ac:spMk id="4" creationId="{8EDB2B49-9340-18B6-A694-B7805A749934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412" v="396" actId="1076"/>
          <ac:spMkLst>
            <pc:docMk/>
            <pc:sldMk cId="1474279503" sldId="257"/>
            <ac:spMk id="5" creationId="{DD7C791C-4FBE-239C-F250-B54450899E0C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428" v="397" actId="1076"/>
          <ac:spMkLst>
            <pc:docMk/>
            <pc:sldMk cId="1474279503" sldId="257"/>
            <ac:spMk id="6" creationId="{361D54F7-0FE7-064D-DC86-A8F5FD7A683E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428" v="398" actId="1076"/>
          <ac:spMkLst>
            <pc:docMk/>
            <pc:sldMk cId="1474279503" sldId="257"/>
            <ac:spMk id="7" creationId="{5E45855D-6B4A-6CCA-8418-DCC276E8C227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444" v="399" actId="1076"/>
          <ac:spMkLst>
            <pc:docMk/>
            <pc:sldMk cId="1474279503" sldId="257"/>
            <ac:spMk id="8" creationId="{C1A94E81-B4D5-AA34-2FD7-E6ABD621B034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459" v="400" actId="1076"/>
          <ac:spMkLst>
            <pc:docMk/>
            <pc:sldMk cId="1474279503" sldId="257"/>
            <ac:spMk id="9" creationId="{47FC1A27-F06A-3655-B70D-E5109EBA2D7E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459" v="401" actId="1076"/>
          <ac:spMkLst>
            <pc:docMk/>
            <pc:sldMk cId="1474279503" sldId="257"/>
            <ac:spMk id="10" creationId="{57C8BFDE-EB3C-1D4A-58D6-0692CC3862E5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475" v="402" actId="1076"/>
          <ac:spMkLst>
            <pc:docMk/>
            <pc:sldMk cId="1474279503" sldId="257"/>
            <ac:spMk id="11" creationId="{8079C840-FA25-1C8F-CEBE-92EE75E64B02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491" v="403" actId="1076"/>
          <ac:spMkLst>
            <pc:docMk/>
            <pc:sldMk cId="1474279503" sldId="257"/>
            <ac:spMk id="12" creationId="{E6DAE5EE-10CF-17EB-200B-9C01EADA75EE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06" v="404" actId="1076"/>
          <ac:spMkLst>
            <pc:docMk/>
            <pc:sldMk cId="1474279503" sldId="257"/>
            <ac:spMk id="13" creationId="{A65D760F-374D-D545-8BB0-EE93E3630EE4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06" v="405" actId="1076"/>
          <ac:spMkLst>
            <pc:docMk/>
            <pc:sldMk cId="1474279503" sldId="257"/>
            <ac:spMk id="14" creationId="{40C854CC-B23B-8A36-149E-06993C8F89D6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22" v="406" actId="1076"/>
          <ac:spMkLst>
            <pc:docMk/>
            <pc:sldMk cId="1474279503" sldId="257"/>
            <ac:spMk id="15" creationId="{914A9CCC-E57F-C4A6-DF89-66B076B2D1D8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38" v="407" actId="1076"/>
          <ac:spMkLst>
            <pc:docMk/>
            <pc:sldMk cId="1474279503" sldId="257"/>
            <ac:spMk id="16" creationId="{39C90E57-967D-1097-A546-CA0EE277FD7C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38" v="408" actId="1076"/>
          <ac:spMkLst>
            <pc:docMk/>
            <pc:sldMk cId="1474279503" sldId="257"/>
            <ac:spMk id="17" creationId="{09E8E233-847A-AB90-5486-60D9715828B9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53" v="409" actId="1076"/>
          <ac:spMkLst>
            <pc:docMk/>
            <pc:sldMk cId="1474279503" sldId="257"/>
            <ac:spMk id="18" creationId="{1539F1AC-8165-B1EE-541F-DDDE81AF9B2D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69" v="410" actId="1076"/>
          <ac:spMkLst>
            <pc:docMk/>
            <pc:sldMk cId="1474279503" sldId="257"/>
            <ac:spMk id="19" creationId="{ED1A13BA-C53D-30E5-B87F-39EB631680FE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69" v="411" actId="1076"/>
          <ac:spMkLst>
            <pc:docMk/>
            <pc:sldMk cId="1474279503" sldId="257"/>
            <ac:spMk id="20" creationId="{291204D6-4A9D-EF33-54D5-771BC75AD13B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84" v="412" actId="1076"/>
          <ac:spMkLst>
            <pc:docMk/>
            <pc:sldMk cId="1474279503" sldId="257"/>
            <ac:spMk id="21" creationId="{31D012FB-A706-118D-D743-F7B034EF45E4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584" v="413" actId="1076"/>
          <ac:spMkLst>
            <pc:docMk/>
            <pc:sldMk cId="1474279503" sldId="257"/>
            <ac:spMk id="22" creationId="{7B057F8F-9332-795B-2A42-4A67F7DEF27A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00" v="414" actId="1076"/>
          <ac:spMkLst>
            <pc:docMk/>
            <pc:sldMk cId="1474279503" sldId="257"/>
            <ac:spMk id="23" creationId="{01D19561-6C8B-6129-25DF-6EAAB89BFA6B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16" v="415" actId="1076"/>
          <ac:spMkLst>
            <pc:docMk/>
            <pc:sldMk cId="1474279503" sldId="257"/>
            <ac:spMk id="24" creationId="{2BA31770-009F-F739-609D-CC93E1A9C496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16" v="416" actId="1076"/>
          <ac:spMkLst>
            <pc:docMk/>
            <pc:sldMk cId="1474279503" sldId="257"/>
            <ac:spMk id="25" creationId="{DEA1D4FA-1798-9C2D-1CA2-EAFC00CC9B49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31" v="417" actId="1076"/>
          <ac:spMkLst>
            <pc:docMk/>
            <pc:sldMk cId="1474279503" sldId="257"/>
            <ac:spMk id="26" creationId="{E8A59F21-5759-3B04-C17B-834CF1B67A6D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47" v="418" actId="1076"/>
          <ac:spMkLst>
            <pc:docMk/>
            <pc:sldMk cId="1474279503" sldId="257"/>
            <ac:spMk id="27" creationId="{89F71E6D-D6B0-8403-4009-39CB496E6439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47" v="419" actId="1076"/>
          <ac:spMkLst>
            <pc:docMk/>
            <pc:sldMk cId="1474279503" sldId="257"/>
            <ac:spMk id="28" creationId="{4A6E85C2-877F-9D15-63A3-5D9EFE4D4024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62" v="420" actId="1076"/>
          <ac:spMkLst>
            <pc:docMk/>
            <pc:sldMk cId="1474279503" sldId="257"/>
            <ac:spMk id="29" creationId="{807E4AF6-24E6-46EE-DCDC-AA4CD963944D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78" v="421" actId="1076"/>
          <ac:spMkLst>
            <pc:docMk/>
            <pc:sldMk cId="1474279503" sldId="257"/>
            <ac:spMk id="30" creationId="{C3D12023-5214-E93E-794E-88E89350103D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78" v="422" actId="1076"/>
          <ac:spMkLst>
            <pc:docMk/>
            <pc:sldMk cId="1474279503" sldId="257"/>
            <ac:spMk id="31" creationId="{338D0101-F66C-F3E0-DD7C-0CF9F8988D60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694" v="423" actId="1076"/>
          <ac:spMkLst>
            <pc:docMk/>
            <pc:sldMk cId="1474279503" sldId="257"/>
            <ac:spMk id="32" creationId="{4ED38410-C235-D05D-68AF-023F0A9A2160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709" v="424" actId="1076"/>
          <ac:spMkLst>
            <pc:docMk/>
            <pc:sldMk cId="1474279503" sldId="257"/>
            <ac:spMk id="33" creationId="{D0BE2823-1375-F5AD-111A-D6FAAC4F17A1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709" v="425" actId="1076"/>
          <ac:spMkLst>
            <pc:docMk/>
            <pc:sldMk cId="1474279503" sldId="257"/>
            <ac:spMk id="34" creationId="{0CB356DE-1F8B-BE0C-9415-B8D8D277D198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05:13.725" v="426" actId="1076"/>
          <ac:spMkLst>
            <pc:docMk/>
            <pc:sldMk cId="1474279503" sldId="257"/>
            <ac:spMk id="35" creationId="{725A8637-0D5F-B408-3285-E53E6036F52D}"/>
          </ac:spMkLst>
        </pc:spChg>
        <pc:spChg chg="del mod">
          <ac:chgData name="Sukhmeet Singh Hora" userId="S::horass@myumanitoba.ca::039e3324-82e5-405a-bea0-c04310413934" providerId="AD" clId="Web-{4BF91AB4-F708-4366-938E-84D8A37A7E5E}" dt="2023-04-23T03:04:53.694" v="307"/>
          <ac:spMkLst>
            <pc:docMk/>
            <pc:sldMk cId="1474279503" sldId="257"/>
            <ac:spMk id="37" creationId="{3340B2A8-DFCC-4095-2B80-17936E1AD64E}"/>
          </ac:spMkLst>
        </pc:spChg>
        <pc:spChg chg="del mod">
          <ac:chgData name="Sukhmeet Singh Hora" userId="S::horass@myumanitoba.ca::039e3324-82e5-405a-bea0-c04310413934" providerId="AD" clId="Web-{4BF91AB4-F708-4366-938E-84D8A37A7E5E}" dt="2023-04-23T03:15:47.130" v="557"/>
          <ac:spMkLst>
            <pc:docMk/>
            <pc:sldMk cId="1474279503" sldId="257"/>
            <ac:spMk id="38" creationId="{6957D820-8E19-7BD2-8211-EF363BE9E4ED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30:40.573" v="676" actId="20577"/>
          <ac:spMkLst>
            <pc:docMk/>
            <pc:sldMk cId="1474279503" sldId="257"/>
            <ac:spMk id="39" creationId="{C2A79393-F099-8BF7-352B-9DC67ABFE6D4}"/>
          </ac:spMkLst>
        </pc:spChg>
        <pc:spChg chg="del mod">
          <ac:chgData name="Sukhmeet Singh Hora" userId="S::horass@myumanitoba.ca::039e3324-82e5-405a-bea0-c04310413934" providerId="AD" clId="Web-{4BF91AB4-F708-4366-938E-84D8A37A7E5E}" dt="2023-04-23T03:18:00.911" v="594"/>
          <ac:spMkLst>
            <pc:docMk/>
            <pc:sldMk cId="1474279503" sldId="257"/>
            <ac:spMk id="40" creationId="{81CA7ABE-4A50-9C8C-BCA0-FBE1EC947733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18:14.911" v="597" actId="1076"/>
          <ac:spMkLst>
            <pc:docMk/>
            <pc:sldMk cId="1474279503" sldId="257"/>
            <ac:spMk id="41" creationId="{E5811DF3-8F7B-617F-E933-641B67CF38BF}"/>
          </ac:spMkLst>
        </pc:spChg>
        <pc:spChg chg="del mod">
          <ac:chgData name="Sukhmeet Singh Hora" userId="S::horass@myumanitoba.ca::039e3324-82e5-405a-bea0-c04310413934" providerId="AD" clId="Web-{4BF91AB4-F708-4366-938E-84D8A37A7E5E}" dt="2023-04-23T03:19:20.661" v="623"/>
          <ac:spMkLst>
            <pc:docMk/>
            <pc:sldMk cId="1474279503" sldId="257"/>
            <ac:spMk id="42" creationId="{969278C8-588E-7126-AC2B-42E115EFE7A3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21:55.255" v="649" actId="1076"/>
          <ac:spMkLst>
            <pc:docMk/>
            <pc:sldMk cId="1474279503" sldId="257"/>
            <ac:spMk id="43" creationId="{2848AFF2-9275-2C9B-930F-31C24897AB4E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17:08.333" v="588" actId="20577"/>
          <ac:spMkLst>
            <pc:docMk/>
            <pc:sldMk cId="1474279503" sldId="257"/>
            <ac:spMk id="44" creationId="{7CC77D6B-B3AD-F4D0-532C-04C6892141D5}"/>
          </ac:spMkLst>
        </pc:spChg>
        <pc:spChg chg="add del mod">
          <ac:chgData name="Sukhmeet Singh Hora" userId="S::horass@myumanitoba.ca::039e3324-82e5-405a-bea0-c04310413934" providerId="AD" clId="Web-{4BF91AB4-F708-4366-938E-84D8A37A7E5E}" dt="2023-04-23T03:12:22.881" v="497" actId="20577"/>
          <ac:spMkLst>
            <pc:docMk/>
            <pc:sldMk cId="1474279503" sldId="257"/>
            <ac:spMk id="45" creationId="{37F4D186-7054-8F02-588D-E0634F5E29AE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17:37.802" v="592" actId="1076"/>
          <ac:spMkLst>
            <pc:docMk/>
            <pc:sldMk cId="1474279503" sldId="257"/>
            <ac:spMk id="46" creationId="{11D9BC7D-A9B6-9CED-4DD0-D852E99D66EB}"/>
          </ac:spMkLst>
        </pc:spChg>
        <pc:spChg chg="del mod">
          <ac:chgData name="Sukhmeet Singh Hora" userId="S::horass@myumanitoba.ca::039e3324-82e5-405a-bea0-c04310413934" providerId="AD" clId="Web-{4BF91AB4-F708-4366-938E-84D8A37A7E5E}" dt="2023-04-23T03:18:18.990" v="599"/>
          <ac:spMkLst>
            <pc:docMk/>
            <pc:sldMk cId="1474279503" sldId="257"/>
            <ac:spMk id="47" creationId="{84126B96-5E17-CF73-DE1C-003998773978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20:26.646" v="638" actId="20577"/>
          <ac:spMkLst>
            <pc:docMk/>
            <pc:sldMk cId="1474279503" sldId="257"/>
            <ac:spMk id="48" creationId="{7A54EE12-7F2C-6CD5-0E80-DA551D932BEB}"/>
          </ac:spMkLst>
        </pc:spChg>
        <pc:spChg chg="del mod">
          <ac:chgData name="Sukhmeet Singh Hora" userId="S::horass@myumanitoba.ca::039e3324-82e5-405a-bea0-c04310413934" providerId="AD" clId="Web-{4BF91AB4-F708-4366-938E-84D8A37A7E5E}" dt="2023-04-23T03:19:33.833" v="625"/>
          <ac:spMkLst>
            <pc:docMk/>
            <pc:sldMk cId="1474279503" sldId="257"/>
            <ac:spMk id="49" creationId="{60243B89-9224-61F5-42AD-11E476F526B1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29:05.229" v="664" actId="20577"/>
          <ac:spMkLst>
            <pc:docMk/>
            <pc:sldMk cId="1474279503" sldId="257"/>
            <ac:spMk id="50" creationId="{A81113C3-BB53-BE38-AEF0-1DE164253C70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32:04.713" v="679" actId="20577"/>
          <ac:spMkLst>
            <pc:docMk/>
            <pc:sldMk cId="1474279503" sldId="257"/>
            <ac:spMk id="51" creationId="{39BAC2EB-A731-3545-50FF-D2A143ADDC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Sukhmeet Singh Hora" userId="S::horass@myumanitoba.ca::039e3324-82e5-405a-bea0-c04310413934" providerId="AD" clId="Web-{4BF91AB4-F708-4366-938E-84D8A37A7E5E}" dt="2023-04-23T03:05:39.209" v="443"/>
              <pc2:cmMkLst xmlns:pc2="http://schemas.microsoft.com/office/powerpoint/2019/9/main/command">
                <pc:docMk/>
                <pc:sldMk cId="1474279503" sldId="257"/>
                <pc2:cmMk id="{AA424BEE-F39B-4431-82DE-FA83A1803E1B}"/>
              </pc2:cmMkLst>
            </pc226:cmChg>
          </p:ext>
        </pc:extLst>
      </pc:sldChg>
      <pc:sldChg chg="modSp del ord">
        <pc:chgData name="Sukhmeet Singh Hora" userId="S::horass@myumanitoba.ca::039e3324-82e5-405a-bea0-c04310413934" providerId="AD" clId="Web-{4BF91AB4-F708-4366-938E-84D8A37A7E5E}" dt="2023-04-23T03:06:11.787" v="448"/>
        <pc:sldMkLst>
          <pc:docMk/>
          <pc:sldMk cId="987673464" sldId="4120"/>
        </pc:sldMkLst>
        <pc:spChg chg="mod">
          <ac:chgData name="Sukhmeet Singh Hora" userId="S::horass@myumanitoba.ca::039e3324-82e5-405a-bea0-c04310413934" providerId="AD" clId="Web-{4BF91AB4-F708-4366-938E-84D8A37A7E5E}" dt="2023-04-23T03:04:24.178" v="252" actId="20577"/>
          <ac:spMkLst>
            <pc:docMk/>
            <pc:sldMk cId="987673464" sldId="4120"/>
            <ac:spMk id="5" creationId="{93D8F103-1E65-BFDE-3439-B847272628BD}"/>
          </ac:spMkLst>
        </pc:spChg>
      </pc:sldChg>
      <pc:sldChg chg="addSp delSp modSp new mod setBg">
        <pc:chgData name="Sukhmeet Singh Hora" userId="S::horass@myumanitoba.ca::039e3324-82e5-405a-bea0-c04310413934" providerId="AD" clId="Web-{4BF91AB4-F708-4366-938E-84D8A37A7E5E}" dt="2023-04-23T03:42:39.353" v="709" actId="20577"/>
        <pc:sldMkLst>
          <pc:docMk/>
          <pc:sldMk cId="4061216005" sldId="4123"/>
        </pc:sldMkLst>
        <pc:spChg chg="mod">
          <ac:chgData name="Sukhmeet Singh Hora" userId="S::horass@myumanitoba.ca::039e3324-82e5-405a-bea0-c04310413934" providerId="AD" clId="Web-{4BF91AB4-F708-4366-938E-84D8A37A7E5E}" dt="2023-04-23T03:41:13.087" v="708"/>
          <ac:spMkLst>
            <pc:docMk/>
            <pc:sldMk cId="4061216005" sldId="4123"/>
            <ac:spMk id="2" creationId="{07BE9A73-CD38-D21B-C3B8-BDC82FD0E807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42:39.353" v="709" actId="20577"/>
          <ac:spMkLst>
            <pc:docMk/>
            <pc:sldMk cId="4061216005" sldId="4123"/>
            <ac:spMk id="3" creationId="{0DCA5AD3-CFD4-6B04-2ABB-5AC539C2FBA0}"/>
          </ac:spMkLst>
        </pc:spChg>
        <pc:spChg chg="mod">
          <ac:chgData name="Sukhmeet Singh Hora" userId="S::horass@myumanitoba.ca::039e3324-82e5-405a-bea0-c04310413934" providerId="AD" clId="Web-{4BF91AB4-F708-4366-938E-84D8A37A7E5E}" dt="2023-04-23T03:40:17.681" v="681"/>
          <ac:spMkLst>
            <pc:docMk/>
            <pc:sldMk cId="4061216005" sldId="4123"/>
            <ac:spMk id="4" creationId="{0C9D78CC-3018-734F-CBC6-20058A02BDA1}"/>
          </ac:spMkLst>
        </pc:spChg>
        <pc:spChg chg="add del">
          <ac:chgData name="Sukhmeet Singh Hora" userId="S::horass@myumanitoba.ca::039e3324-82e5-405a-bea0-c04310413934" providerId="AD" clId="Web-{4BF91AB4-F708-4366-938E-84D8A37A7E5E}" dt="2023-04-23T03:41:13.087" v="708"/>
          <ac:spMkLst>
            <pc:docMk/>
            <pc:sldMk cId="4061216005" sldId="4123"/>
            <ac:spMk id="9" creationId="{C2554CA6-288E-4202-BC52-2E5A8F0C0AED}"/>
          </ac:spMkLst>
        </pc:spChg>
        <pc:spChg chg="add del">
          <ac:chgData name="Sukhmeet Singh Hora" userId="S::horass@myumanitoba.ca::039e3324-82e5-405a-bea0-c04310413934" providerId="AD" clId="Web-{4BF91AB4-F708-4366-938E-84D8A37A7E5E}" dt="2023-04-23T03:41:13.087" v="708"/>
          <ac:spMkLst>
            <pc:docMk/>
            <pc:sldMk cId="4061216005" sldId="4123"/>
            <ac:spMk id="11" creationId="{B10BB131-AC8E-4A8E-A5D1-36260F720C3B}"/>
          </ac:spMkLst>
        </pc:spChg>
        <pc:spChg chg="add del">
          <ac:chgData name="Sukhmeet Singh Hora" userId="S::horass@myumanitoba.ca::039e3324-82e5-405a-bea0-c04310413934" providerId="AD" clId="Web-{4BF91AB4-F708-4366-938E-84D8A37A7E5E}" dt="2023-04-23T03:41:13.087" v="708"/>
          <ac:spMkLst>
            <pc:docMk/>
            <pc:sldMk cId="4061216005" sldId="4123"/>
            <ac:spMk id="13" creationId="{5B7778FC-632E-4DCA-A7CB-0D7731CCF970}"/>
          </ac:spMkLst>
        </pc:spChg>
        <pc:spChg chg="add del">
          <ac:chgData name="Sukhmeet Singh Hora" userId="S::horass@myumanitoba.ca::039e3324-82e5-405a-bea0-c04310413934" providerId="AD" clId="Web-{4BF91AB4-F708-4366-938E-84D8A37A7E5E}" dt="2023-04-23T03:41:13.087" v="708"/>
          <ac:spMkLst>
            <pc:docMk/>
            <pc:sldMk cId="4061216005" sldId="4123"/>
            <ac:spMk id="15" creationId="{FA23A907-97FB-4A8F-880A-DD77401C4296}"/>
          </ac:spMkLst>
        </pc:spChg>
        <pc:spChg chg="add">
          <ac:chgData name="Sukhmeet Singh Hora" userId="S::horass@myumanitoba.ca::039e3324-82e5-405a-bea0-c04310413934" providerId="AD" clId="Web-{4BF91AB4-F708-4366-938E-84D8A37A7E5E}" dt="2023-04-23T03:41:13.087" v="708"/>
          <ac:spMkLst>
            <pc:docMk/>
            <pc:sldMk cId="4061216005" sldId="4123"/>
            <ac:spMk id="21" creationId="{F13C74B1-5B17-4795-BED0-7140497B445A}"/>
          </ac:spMkLst>
        </pc:spChg>
        <pc:spChg chg="add">
          <ac:chgData name="Sukhmeet Singh Hora" userId="S::horass@myumanitoba.ca::039e3324-82e5-405a-bea0-c04310413934" providerId="AD" clId="Web-{4BF91AB4-F708-4366-938E-84D8A37A7E5E}" dt="2023-04-23T03:41:13.087" v="708"/>
          <ac:spMkLst>
            <pc:docMk/>
            <pc:sldMk cId="4061216005" sldId="4123"/>
            <ac:spMk id="23" creationId="{D4974D33-8DC5-464E-8C6D-BE58F0669C17}"/>
          </ac:spMkLst>
        </pc:spChg>
        <pc:picChg chg="add">
          <ac:chgData name="Sukhmeet Singh Hora" userId="S::horass@myumanitoba.ca::039e3324-82e5-405a-bea0-c04310413934" providerId="AD" clId="Web-{4BF91AB4-F708-4366-938E-84D8A37A7E5E}" dt="2023-04-23T03:41:13.087" v="708"/>
          <ac:picMkLst>
            <pc:docMk/>
            <pc:sldMk cId="4061216005" sldId="4123"/>
            <ac:picMk id="17" creationId="{6E27CA94-AA0F-9DF2-51DE-E522ED7BB559}"/>
          </ac:picMkLst>
        </pc:picChg>
      </pc:sldChg>
    </pc:docChg>
  </pc:docChgLst>
  <pc:docChgLst>
    <pc:chgData name="Corben Kolaski" userId="974e480b8f2bf754" providerId="LiveId" clId="{1EBFA705-E12A-4FD1-9E2D-347EEF176074}"/>
    <pc:docChg chg="undo redo custSel addSld delSld modSld sldOrd delMainMaster">
      <pc:chgData name="Corben Kolaski" userId="974e480b8f2bf754" providerId="LiveId" clId="{1EBFA705-E12A-4FD1-9E2D-347EEF176074}" dt="2023-04-22T09:27:30.433" v="5556" actId="1076"/>
      <pc:docMkLst>
        <pc:docMk/>
      </pc:docMkLst>
      <pc:sldChg chg="addSp delSp modSp mod">
        <pc:chgData name="Corben Kolaski" userId="974e480b8f2bf754" providerId="LiveId" clId="{1EBFA705-E12A-4FD1-9E2D-347EEF176074}" dt="2023-04-22T08:51:00.207" v="4108" actId="20577"/>
        <pc:sldMkLst>
          <pc:docMk/>
          <pc:sldMk cId="1474279503" sldId="257"/>
        </pc:sldMkLst>
        <pc:spChg chg="mod">
          <ac:chgData name="Corben Kolaski" userId="974e480b8f2bf754" providerId="LiveId" clId="{1EBFA705-E12A-4FD1-9E2D-347EEF176074}" dt="2023-04-22T08:51:00.207" v="4108" actId="20577"/>
          <ac:spMkLst>
            <pc:docMk/>
            <pc:sldMk cId="1474279503" sldId="257"/>
            <ac:spMk id="2" creationId="{16DF1E1E-CF74-FAB4-5C02-B8FA068E8290}"/>
          </ac:spMkLst>
        </pc:spChg>
        <pc:spChg chg="del mod">
          <ac:chgData name="Corben Kolaski" userId="974e480b8f2bf754" providerId="LiveId" clId="{1EBFA705-E12A-4FD1-9E2D-347EEF176074}" dt="2023-04-22T06:54:21.058" v="2592" actId="478"/>
          <ac:spMkLst>
            <pc:docMk/>
            <pc:sldMk cId="1474279503" sldId="257"/>
            <ac:spMk id="3" creationId="{77CA58E5-C476-7E59-53F1-D7D90C74841E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" creationId="{8EDB2B49-9340-18B6-A694-B7805A749934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5" creationId="{DD7C791C-4FBE-239C-F250-B54450899E0C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6" creationId="{361D54F7-0FE7-064D-DC86-A8F5FD7A683E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7" creationId="{5E45855D-6B4A-6CCA-8418-DCC276E8C227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8" creationId="{C1A94E81-B4D5-AA34-2FD7-E6ABD621B034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9" creationId="{47FC1A27-F06A-3655-B70D-E5109EBA2D7E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0" creationId="{57C8BFDE-EB3C-1D4A-58D6-0692CC3862E5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1" creationId="{8079C840-FA25-1C8F-CEBE-92EE75E64B02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2" creationId="{E6DAE5EE-10CF-17EB-200B-9C01EADA75EE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3" creationId="{A65D760F-374D-D545-8BB0-EE93E3630EE4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4" creationId="{40C854CC-B23B-8A36-149E-06993C8F89D6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5" creationId="{914A9CCC-E57F-C4A6-DF89-66B076B2D1D8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6" creationId="{39C90E57-967D-1097-A546-CA0EE277FD7C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7" creationId="{09E8E233-847A-AB90-5486-60D9715828B9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8" creationId="{1539F1AC-8165-B1EE-541F-DDDE81AF9B2D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19" creationId="{ED1A13BA-C53D-30E5-B87F-39EB631680FE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0" creationId="{291204D6-4A9D-EF33-54D5-771BC75AD13B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1" creationId="{31D012FB-A706-118D-D743-F7B034EF45E4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2" creationId="{7B057F8F-9332-795B-2A42-4A67F7DEF27A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3" creationId="{01D19561-6C8B-6129-25DF-6EAAB89BFA6B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4" creationId="{2BA31770-009F-F739-609D-CC93E1A9C496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5" creationId="{DEA1D4FA-1798-9C2D-1CA2-EAFC00CC9B49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6" creationId="{E8A59F21-5759-3B04-C17B-834CF1B67A6D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7" creationId="{89F71E6D-D6B0-8403-4009-39CB496E6439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8" creationId="{4A6E85C2-877F-9D15-63A3-5D9EFE4D4024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29" creationId="{807E4AF6-24E6-46EE-DCDC-AA4CD963944D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30" creationId="{C3D12023-5214-E93E-794E-88E89350103D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31" creationId="{338D0101-F66C-F3E0-DD7C-0CF9F8988D60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32" creationId="{4ED38410-C235-D05D-68AF-023F0A9A2160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33" creationId="{D0BE2823-1375-F5AD-111A-D6FAAC4F17A1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34" creationId="{0CB356DE-1F8B-BE0C-9415-B8D8D277D198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35" creationId="{725A8637-0D5F-B408-3285-E53E6036F52D}"/>
          </ac:spMkLst>
        </pc:spChg>
        <pc:spChg chg="add del mod">
          <ac:chgData name="Corben Kolaski" userId="974e480b8f2bf754" providerId="LiveId" clId="{1EBFA705-E12A-4FD1-9E2D-347EEF176074}" dt="2023-04-22T06:54:43.153" v="2597" actId="478"/>
          <ac:spMkLst>
            <pc:docMk/>
            <pc:sldMk cId="1474279503" sldId="257"/>
            <ac:spMk id="36" creationId="{CE75630F-A7DB-9205-8302-B35B282C034B}"/>
          </ac:spMkLst>
        </pc:spChg>
        <pc:spChg chg="add del mod">
          <ac:chgData name="Corben Kolaski" userId="974e480b8f2bf754" providerId="LiveId" clId="{1EBFA705-E12A-4FD1-9E2D-347EEF176074}" dt="2023-04-22T06:55:28.713" v="2657" actId="1076"/>
          <ac:spMkLst>
            <pc:docMk/>
            <pc:sldMk cId="1474279503" sldId="257"/>
            <ac:spMk id="37" creationId="{3340B2A8-DFCC-4095-2B80-17936E1AD64E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38" creationId="{6957D820-8E19-7BD2-8211-EF363BE9E4ED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39" creationId="{C2A79393-F099-8BF7-352B-9DC67ABFE6D4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0" creationId="{81CA7ABE-4A50-9C8C-BCA0-FBE1EC947733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1" creationId="{E5811DF3-8F7B-617F-E933-641B67CF38BF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2" creationId="{969278C8-588E-7126-AC2B-42E115EFE7A3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3" creationId="{2848AFF2-9275-2C9B-930F-31C24897AB4E}"/>
          </ac:spMkLst>
        </pc:spChg>
        <pc:spChg chg="add del mod">
          <ac:chgData name="Corben Kolaski" userId="974e480b8f2bf754" providerId="LiveId" clId="{1EBFA705-E12A-4FD1-9E2D-347EEF176074}" dt="2023-04-22T08:27:55.533" v="3900" actId="20577"/>
          <ac:spMkLst>
            <pc:docMk/>
            <pc:sldMk cId="1474279503" sldId="257"/>
            <ac:spMk id="44" creationId="{7CC77D6B-B3AD-F4D0-532C-04C6892141D5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5" creationId="{37F4D186-7054-8F02-588D-E0634F5E29AE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6" creationId="{11D9BC7D-A9B6-9CED-4DD0-D852E99D66EB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7" creationId="{84126B96-5E17-CF73-DE1C-003998773978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8" creationId="{7A54EE12-7F2C-6CD5-0E80-DA551D932BEB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49" creationId="{60243B89-9224-61F5-42AD-11E476F526B1}"/>
          </ac:spMkLst>
        </pc:spChg>
        <pc:spChg chg="add del mod">
          <ac:chgData name="Corben Kolaski" userId="974e480b8f2bf754" providerId="LiveId" clId="{1EBFA705-E12A-4FD1-9E2D-347EEF176074}" dt="2023-04-22T06:54:39.776" v="2596" actId="478"/>
          <ac:spMkLst>
            <pc:docMk/>
            <pc:sldMk cId="1474279503" sldId="257"/>
            <ac:spMk id="50" creationId="{A81113C3-BB53-BE38-AEF0-1DE164253C70}"/>
          </ac:spMkLst>
        </pc:spChg>
        <pc:spChg chg="add del mod">
          <ac:chgData name="Corben Kolaski" userId="974e480b8f2bf754" providerId="LiveId" clId="{1EBFA705-E12A-4FD1-9E2D-347EEF176074}" dt="2023-04-22T08:27:50.605" v="3886" actId="20577"/>
          <ac:spMkLst>
            <pc:docMk/>
            <pc:sldMk cId="1474279503" sldId="257"/>
            <ac:spMk id="51" creationId="{39BAC2EB-A731-3545-50FF-D2A143ADDC24}"/>
          </ac:spMkLst>
        </pc:spChg>
      </pc:sldChg>
      <pc:sldChg chg="delSp modSp add del mod">
        <pc:chgData name="Corben Kolaski" userId="974e480b8f2bf754" providerId="LiveId" clId="{1EBFA705-E12A-4FD1-9E2D-347EEF176074}" dt="2023-04-22T06:20:20.303" v="1833" actId="2696"/>
        <pc:sldMkLst>
          <pc:docMk/>
          <pc:sldMk cId="4170886404" sldId="4096"/>
        </pc:sldMkLst>
        <pc:spChg chg="del mod">
          <ac:chgData name="Corben Kolaski" userId="974e480b8f2bf754" providerId="LiveId" clId="{1EBFA705-E12A-4FD1-9E2D-347EEF176074}" dt="2023-04-22T06:18:29.022" v="1828" actId="478"/>
          <ac:spMkLst>
            <pc:docMk/>
            <pc:sldMk cId="4170886404" sldId="4096"/>
            <ac:spMk id="57" creationId="{15C1D795-9FCD-F943-8F6B-BAAEF70DD460}"/>
          </ac:spMkLst>
        </pc:spChg>
      </pc:sldChg>
      <pc:sldChg chg="modSp add del mod">
        <pc:chgData name="Corben Kolaski" userId="974e480b8f2bf754" providerId="LiveId" clId="{1EBFA705-E12A-4FD1-9E2D-347EEF176074}" dt="2023-04-22T06:15:45.523" v="1773" actId="2696"/>
        <pc:sldMkLst>
          <pc:docMk/>
          <pc:sldMk cId="2704596594" sldId="4097"/>
        </pc:sldMkLst>
        <pc:spChg chg="mod">
          <ac:chgData name="Corben Kolaski" userId="974e480b8f2bf754" providerId="LiveId" clId="{1EBFA705-E12A-4FD1-9E2D-347EEF176074}" dt="2023-04-22T06:03:54.223" v="1046" actId="14100"/>
          <ac:spMkLst>
            <pc:docMk/>
            <pc:sldMk cId="2704596594" sldId="4097"/>
            <ac:spMk id="6" creationId="{29461348-9BD8-B44A-AF02-44CA7683ADA6}"/>
          </ac:spMkLst>
        </pc:spChg>
        <pc:spChg chg="mod">
          <ac:chgData name="Corben Kolaski" userId="974e480b8f2bf754" providerId="LiveId" clId="{1EBFA705-E12A-4FD1-9E2D-347EEF176074}" dt="2023-04-22T06:04:35.444" v="1088" actId="1076"/>
          <ac:spMkLst>
            <pc:docMk/>
            <pc:sldMk cId="2704596594" sldId="4097"/>
            <ac:spMk id="9" creationId="{DC8D374C-C686-D74E-B0E1-1A4B11A298D6}"/>
          </ac:spMkLst>
        </pc:spChg>
        <pc:spChg chg="mod">
          <ac:chgData name="Corben Kolaski" userId="974e480b8f2bf754" providerId="LiveId" clId="{1EBFA705-E12A-4FD1-9E2D-347EEF176074}" dt="2023-04-22T06:05:25.411" v="1157" actId="313"/>
          <ac:spMkLst>
            <pc:docMk/>
            <pc:sldMk cId="2704596594" sldId="4097"/>
            <ac:spMk id="10" creationId="{1BAEB203-DF72-6F4B-9162-7B0EC2437596}"/>
          </ac:spMkLst>
        </pc:spChg>
        <pc:spChg chg="mod">
          <ac:chgData name="Corben Kolaski" userId="974e480b8f2bf754" providerId="LiveId" clId="{1EBFA705-E12A-4FD1-9E2D-347EEF176074}" dt="2023-04-22T06:06:29.004" v="1201" actId="207"/>
          <ac:spMkLst>
            <pc:docMk/>
            <pc:sldMk cId="2704596594" sldId="4097"/>
            <ac:spMk id="11" creationId="{C4588D3F-5BC1-7B4F-9B95-93B27BE8EB46}"/>
          </ac:spMkLst>
        </pc:spChg>
        <pc:spChg chg="mod">
          <ac:chgData name="Corben Kolaski" userId="974e480b8f2bf754" providerId="LiveId" clId="{1EBFA705-E12A-4FD1-9E2D-347EEF176074}" dt="2023-04-22T06:04:29.558" v="1087" actId="1076"/>
          <ac:spMkLst>
            <pc:docMk/>
            <pc:sldMk cId="2704596594" sldId="4097"/>
            <ac:spMk id="19" creationId="{8F08E1EB-5913-A648-9731-C83E56BC961F}"/>
          </ac:spMkLst>
        </pc:spChg>
      </pc:sldChg>
      <pc:sldChg chg="delSp modSp add del mod">
        <pc:chgData name="Corben Kolaski" userId="974e480b8f2bf754" providerId="LiveId" clId="{1EBFA705-E12A-4FD1-9E2D-347EEF176074}" dt="2023-04-22T08:50:26.839" v="4091" actId="2696"/>
        <pc:sldMkLst>
          <pc:docMk/>
          <pc:sldMk cId="1310698177" sldId="4099"/>
        </pc:sldMkLst>
        <pc:spChg chg="del">
          <ac:chgData name="Corben Kolaski" userId="974e480b8f2bf754" providerId="LiveId" clId="{1EBFA705-E12A-4FD1-9E2D-347EEF176074}" dt="2023-04-22T08:49:30.897" v="4060" actId="478"/>
          <ac:spMkLst>
            <pc:docMk/>
            <pc:sldMk cId="1310698177" sldId="4099"/>
            <ac:spMk id="22" creationId="{E3893805-BAF7-4614-A267-4DC4A9D419F3}"/>
          </ac:spMkLst>
        </pc:spChg>
        <pc:spChg chg="del">
          <ac:chgData name="Corben Kolaski" userId="974e480b8f2bf754" providerId="LiveId" clId="{1EBFA705-E12A-4FD1-9E2D-347EEF176074}" dt="2023-04-22T08:49:32.171" v="4061" actId="478"/>
          <ac:spMkLst>
            <pc:docMk/>
            <pc:sldMk cId="1310698177" sldId="4099"/>
            <ac:spMk id="23" creationId="{0B6E49C3-BAED-42C5-91BA-83672DCE6EA8}"/>
          </ac:spMkLst>
        </pc:spChg>
        <pc:spChg chg="del">
          <ac:chgData name="Corben Kolaski" userId="974e480b8f2bf754" providerId="LiveId" clId="{1EBFA705-E12A-4FD1-9E2D-347EEF176074}" dt="2023-04-22T08:49:34.428" v="4063" actId="478"/>
          <ac:spMkLst>
            <pc:docMk/>
            <pc:sldMk cId="1310698177" sldId="4099"/>
            <ac:spMk id="24" creationId="{01C27337-1B8D-47A0-97F6-44A5C46376F7}"/>
          </ac:spMkLst>
        </pc:spChg>
        <pc:spChg chg="del">
          <ac:chgData name="Corben Kolaski" userId="974e480b8f2bf754" providerId="LiveId" clId="{1EBFA705-E12A-4FD1-9E2D-347EEF176074}" dt="2023-04-22T08:49:36.695" v="4065" actId="478"/>
          <ac:spMkLst>
            <pc:docMk/>
            <pc:sldMk cId="1310698177" sldId="4099"/>
            <ac:spMk id="25" creationId="{902696FB-9E61-46F9-8382-6EB5524B4903}"/>
          </ac:spMkLst>
        </pc:spChg>
        <pc:spChg chg="del">
          <ac:chgData name="Corben Kolaski" userId="974e480b8f2bf754" providerId="LiveId" clId="{1EBFA705-E12A-4FD1-9E2D-347EEF176074}" dt="2023-04-22T08:50:03.784" v="4087" actId="478"/>
          <ac:spMkLst>
            <pc:docMk/>
            <pc:sldMk cId="1310698177" sldId="4099"/>
            <ac:spMk id="32" creationId="{E9261D07-3B8E-4CDE-BF88-43442143C45E}"/>
          </ac:spMkLst>
        </pc:spChg>
        <pc:spChg chg="del">
          <ac:chgData name="Corben Kolaski" userId="974e480b8f2bf754" providerId="LiveId" clId="{1EBFA705-E12A-4FD1-9E2D-347EEF176074}" dt="2023-04-22T08:50:03.784" v="4087" actId="478"/>
          <ac:spMkLst>
            <pc:docMk/>
            <pc:sldMk cId="1310698177" sldId="4099"/>
            <ac:spMk id="33" creationId="{7A2798BA-2D96-4743-8BE4-2D121F757CC9}"/>
          </ac:spMkLst>
        </pc:spChg>
        <pc:spChg chg="del">
          <ac:chgData name="Corben Kolaski" userId="974e480b8f2bf754" providerId="LiveId" clId="{1EBFA705-E12A-4FD1-9E2D-347EEF176074}" dt="2023-04-22T08:50:03.784" v="4087" actId="478"/>
          <ac:spMkLst>
            <pc:docMk/>
            <pc:sldMk cId="1310698177" sldId="4099"/>
            <ac:spMk id="34" creationId="{C04B6087-99CA-4C0E-9CB2-C8B532325A82}"/>
          </ac:spMkLst>
        </pc:spChg>
        <pc:spChg chg="del">
          <ac:chgData name="Corben Kolaski" userId="974e480b8f2bf754" providerId="LiveId" clId="{1EBFA705-E12A-4FD1-9E2D-347EEF176074}" dt="2023-04-22T08:50:03.784" v="4087" actId="478"/>
          <ac:spMkLst>
            <pc:docMk/>
            <pc:sldMk cId="1310698177" sldId="4099"/>
            <ac:spMk id="35" creationId="{7E690145-BC4E-41CC-9E79-1C982CA36863}"/>
          </ac:spMkLst>
        </pc:spChg>
        <pc:spChg chg="del">
          <ac:chgData name="Corben Kolaski" userId="974e480b8f2bf754" providerId="LiveId" clId="{1EBFA705-E12A-4FD1-9E2D-347EEF176074}" dt="2023-04-22T08:49:28.607" v="4059" actId="478"/>
          <ac:spMkLst>
            <pc:docMk/>
            <pc:sldMk cId="1310698177" sldId="4099"/>
            <ac:spMk id="130" creationId="{B90FA276-CB5E-4E50-90CC-AAF9E887DD8B}"/>
          </ac:spMkLst>
        </pc:spChg>
        <pc:spChg chg="del">
          <ac:chgData name="Corben Kolaski" userId="974e480b8f2bf754" providerId="LiveId" clId="{1EBFA705-E12A-4FD1-9E2D-347EEF176074}" dt="2023-04-22T08:49:33.255" v="4062" actId="478"/>
          <ac:spMkLst>
            <pc:docMk/>
            <pc:sldMk cId="1310698177" sldId="4099"/>
            <ac:spMk id="150" creationId="{FA4DB371-8EA1-4EDE-9C6E-21CFC41B726D}"/>
          </ac:spMkLst>
        </pc:spChg>
        <pc:spChg chg="del">
          <ac:chgData name="Corben Kolaski" userId="974e480b8f2bf754" providerId="LiveId" clId="{1EBFA705-E12A-4FD1-9E2D-347EEF176074}" dt="2023-04-22T08:49:35.056" v="4064" actId="478"/>
          <ac:spMkLst>
            <pc:docMk/>
            <pc:sldMk cId="1310698177" sldId="4099"/>
            <ac:spMk id="171" creationId="{5E371BB1-504E-4683-B133-161E826CB68A}"/>
          </ac:spMkLst>
        </pc:spChg>
        <pc:spChg chg="del">
          <ac:chgData name="Corben Kolaski" userId="974e480b8f2bf754" providerId="LiveId" clId="{1EBFA705-E12A-4FD1-9E2D-347EEF176074}" dt="2023-04-22T08:49:37.327" v="4066" actId="478"/>
          <ac:spMkLst>
            <pc:docMk/>
            <pc:sldMk cId="1310698177" sldId="4099"/>
            <ac:spMk id="189" creationId="{C3BAC705-25CF-433B-B99C-B5A305381622}"/>
          </ac:spMkLst>
        </pc:spChg>
        <pc:graphicFrameChg chg="mod modGraphic">
          <ac:chgData name="Corben Kolaski" userId="974e480b8f2bf754" providerId="LiveId" clId="{1EBFA705-E12A-4FD1-9E2D-347EEF176074}" dt="2023-04-22T08:50:06.165" v="4088" actId="1076"/>
          <ac:graphicFrameMkLst>
            <pc:docMk/>
            <pc:sldMk cId="1310698177" sldId="4099"/>
            <ac:graphicFrameMk id="26" creationId="{4FE5D5D0-3312-4D54-AA85-A971A8D8BF3A}"/>
          </ac:graphicFrameMkLst>
        </pc:graphicFrameChg>
      </pc:sldChg>
      <pc:sldChg chg="add del">
        <pc:chgData name="Corben Kolaski" userId="974e480b8f2bf754" providerId="LiveId" clId="{1EBFA705-E12A-4FD1-9E2D-347EEF176074}" dt="2023-04-22T06:55:51.495" v="2662" actId="2696"/>
        <pc:sldMkLst>
          <pc:docMk/>
          <pc:sldMk cId="1583088342" sldId="4100"/>
        </pc:sldMkLst>
      </pc:sldChg>
      <pc:sldChg chg="addSp delSp modSp mod">
        <pc:chgData name="Corben Kolaski" userId="974e480b8f2bf754" providerId="LiveId" clId="{1EBFA705-E12A-4FD1-9E2D-347EEF176074}" dt="2023-04-22T09:13:24.597" v="5280" actId="20577"/>
        <pc:sldMkLst>
          <pc:docMk/>
          <pc:sldMk cId="3392336138" sldId="4107"/>
        </pc:sldMkLst>
        <pc:spChg chg="add 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2" creationId="{0ABFBFE6-B4DB-1335-FFA1-56D5711EB646}"/>
          </ac:spMkLst>
        </pc:spChg>
        <pc:spChg chg="add 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3" creationId="{610D98BB-6370-89B3-A579-FA380F0007E6}"/>
          </ac:spMkLst>
        </pc:spChg>
        <pc:spChg chg="add mod">
          <ac:chgData name="Corben Kolaski" userId="974e480b8f2bf754" providerId="LiveId" clId="{1EBFA705-E12A-4FD1-9E2D-347EEF176074}" dt="2023-04-22T09:11:41.434" v="5176" actId="14100"/>
          <ac:spMkLst>
            <pc:docMk/>
            <pc:sldMk cId="3392336138" sldId="4107"/>
            <ac:spMk id="4" creationId="{1B25245D-7BA0-45A8-C4B5-B59C79BCDF89}"/>
          </ac:spMkLst>
        </pc:spChg>
        <pc:spChg chg="add mod">
          <ac:chgData name="Corben Kolaski" userId="974e480b8f2bf754" providerId="LiveId" clId="{1EBFA705-E12A-4FD1-9E2D-347EEF176074}" dt="2023-04-22T09:13:24.597" v="5280" actId="20577"/>
          <ac:spMkLst>
            <pc:docMk/>
            <pc:sldMk cId="3392336138" sldId="4107"/>
            <ac:spMk id="5" creationId="{084856F4-D7CF-9401-7A9C-3A2553307E42}"/>
          </ac:spMkLst>
        </pc:spChg>
        <pc:spChg chg="add mod">
          <ac:chgData name="Corben Kolaski" userId="974e480b8f2bf754" providerId="LiveId" clId="{1EBFA705-E12A-4FD1-9E2D-347EEF176074}" dt="2023-04-22T09:11:37.663" v="5175" actId="255"/>
          <ac:spMkLst>
            <pc:docMk/>
            <pc:sldMk cId="3392336138" sldId="4107"/>
            <ac:spMk id="6" creationId="{1442EA7B-8C9C-C75E-30B4-F92623F29795}"/>
          </ac:spMkLst>
        </pc:spChg>
        <pc:spChg chg="add mod">
          <ac:chgData name="Corben Kolaski" userId="974e480b8f2bf754" providerId="LiveId" clId="{1EBFA705-E12A-4FD1-9E2D-347EEF176074}" dt="2023-04-22T09:11:27.271" v="5172" actId="14100"/>
          <ac:spMkLst>
            <pc:docMk/>
            <pc:sldMk cId="3392336138" sldId="4107"/>
            <ac:spMk id="7" creationId="{795590E9-8C5F-240F-FEDA-910D913D3242}"/>
          </ac:spMkLst>
        </pc:spChg>
        <pc:spChg chg="del">
          <ac:chgData name="Corben Kolaski" userId="974e480b8f2bf754" providerId="LiveId" clId="{1EBFA705-E12A-4FD1-9E2D-347EEF176074}" dt="2023-04-22T08:13:36.858" v="3653" actId="478"/>
          <ac:spMkLst>
            <pc:docMk/>
            <pc:sldMk cId="3392336138" sldId="4107"/>
            <ac:spMk id="8" creationId="{AECA4692-A3CF-43E5-9E13-0ECEADEE72BD}"/>
          </ac:spMkLst>
        </pc:spChg>
        <pc:spChg chg="del">
          <ac:chgData name="Corben Kolaski" userId="974e480b8f2bf754" providerId="LiveId" clId="{1EBFA705-E12A-4FD1-9E2D-347EEF176074}" dt="2023-04-22T08:12:33.997" v="3540" actId="478"/>
          <ac:spMkLst>
            <pc:docMk/>
            <pc:sldMk cId="3392336138" sldId="4107"/>
            <ac:spMk id="9" creationId="{E0BE957A-9C00-4F05-9C6D-A0AE218DADD6}"/>
          </ac:spMkLst>
        </pc:spChg>
        <pc:spChg chg="del">
          <ac:chgData name="Corben Kolaski" userId="974e480b8f2bf754" providerId="LiveId" clId="{1EBFA705-E12A-4FD1-9E2D-347EEF176074}" dt="2023-04-22T08:12:16.672" v="3512" actId="478"/>
          <ac:spMkLst>
            <pc:docMk/>
            <pc:sldMk cId="3392336138" sldId="4107"/>
            <ac:spMk id="10" creationId="{50DFB86C-234A-4E4F-8FDB-34F55F49F149}"/>
          </ac:spMkLst>
        </pc:spChg>
        <pc:spChg chg="del">
          <ac:chgData name="Corben Kolaski" userId="974e480b8f2bf754" providerId="LiveId" clId="{1EBFA705-E12A-4FD1-9E2D-347EEF176074}" dt="2023-04-22T08:13:40.453" v="3655" actId="478"/>
          <ac:spMkLst>
            <pc:docMk/>
            <pc:sldMk cId="3392336138" sldId="4107"/>
            <ac:spMk id="11" creationId="{331DC666-CD3D-4514-B5F5-12C062DB48D7}"/>
          </ac:spMkLst>
        </pc:spChg>
        <pc:spChg chg="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17" creationId="{35E6E10B-D799-4D87-ADAD-4E02C2C02C02}"/>
          </ac:spMkLst>
        </pc:spChg>
        <pc:spChg chg="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18" creationId="{5BDF8C58-F0CC-4A5A-BE07-1D047105F903}"/>
          </ac:spMkLst>
        </pc:spChg>
        <pc:spChg chg="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19" creationId="{63265409-C2F8-444D-9CD1-085F000BBFC7}"/>
          </ac:spMkLst>
        </pc:spChg>
        <pc:spChg chg="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20" creationId="{027775DC-B464-40B5-A19D-2BCB482B95CB}"/>
          </ac:spMkLst>
        </pc:spChg>
        <pc:spChg chg="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21" creationId="{1E9CDA92-CA8D-4B5C-BE03-051E24804C1C}"/>
          </ac:spMkLst>
        </pc:spChg>
        <pc:spChg chg="mod">
          <ac:chgData name="Corben Kolaski" userId="974e480b8f2bf754" providerId="LiveId" clId="{1EBFA705-E12A-4FD1-9E2D-347EEF176074}" dt="2023-04-22T09:11:20.148" v="5170" actId="403"/>
          <ac:spMkLst>
            <pc:docMk/>
            <pc:sldMk cId="3392336138" sldId="4107"/>
            <ac:spMk id="22" creationId="{71C1B163-29F6-4541-8958-D072CEA83745}"/>
          </ac:spMkLst>
        </pc:spChg>
        <pc:spChg chg="del mod">
          <ac:chgData name="Corben Kolaski" userId="974e480b8f2bf754" providerId="LiveId" clId="{1EBFA705-E12A-4FD1-9E2D-347EEF176074}" dt="2023-04-22T08:57:21.888" v="4452" actId="478"/>
          <ac:spMkLst>
            <pc:docMk/>
            <pc:sldMk cId="3392336138" sldId="4107"/>
            <ac:spMk id="23" creationId="{CEEC05DD-0560-4872-B902-CAD242C087C8}"/>
          </ac:spMkLst>
        </pc:spChg>
        <pc:spChg chg="del mod">
          <ac:chgData name="Corben Kolaski" userId="974e480b8f2bf754" providerId="LiveId" clId="{1EBFA705-E12A-4FD1-9E2D-347EEF176074}" dt="2023-04-22T08:58:14.805" v="4466" actId="478"/>
          <ac:spMkLst>
            <pc:docMk/>
            <pc:sldMk cId="3392336138" sldId="4107"/>
            <ac:spMk id="24" creationId="{ACDAB026-5A6D-4156-BF46-568CC74092CE}"/>
          </ac:spMkLst>
        </pc:spChg>
        <pc:spChg chg="del mod">
          <ac:chgData name="Corben Kolaski" userId="974e480b8f2bf754" providerId="LiveId" clId="{1EBFA705-E12A-4FD1-9E2D-347EEF176074}" dt="2023-04-22T08:58:16.065" v="4467" actId="478"/>
          <ac:spMkLst>
            <pc:docMk/>
            <pc:sldMk cId="3392336138" sldId="4107"/>
            <ac:spMk id="25" creationId="{A5174DD6-4DB9-4242-9F8D-0C5182A382C2}"/>
          </ac:spMkLst>
        </pc:spChg>
        <pc:spChg chg="del mod">
          <ac:chgData name="Corben Kolaski" userId="974e480b8f2bf754" providerId="LiveId" clId="{1EBFA705-E12A-4FD1-9E2D-347EEF176074}" dt="2023-04-22T08:58:17.242" v="4468" actId="478"/>
          <ac:spMkLst>
            <pc:docMk/>
            <pc:sldMk cId="3392336138" sldId="4107"/>
            <ac:spMk id="26" creationId="{615FA970-6EA7-4249-957C-3DE59C73A646}"/>
          </ac:spMkLst>
        </pc:spChg>
        <pc:spChg chg="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27" creationId="{034454CD-F6C1-4AB3-93DF-8838E83345F7}"/>
          </ac:spMkLst>
        </pc:spChg>
        <pc:spChg chg="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28" creationId="{32F5D843-0EF8-4A65-9981-0597B045256C}"/>
          </ac:spMkLst>
        </pc:spChg>
        <pc:spChg chg="del mod">
          <ac:chgData name="Corben Kolaski" userId="974e480b8f2bf754" providerId="LiveId" clId="{1EBFA705-E12A-4FD1-9E2D-347EEF176074}" dt="2023-04-22T08:13:32.145" v="3652"/>
          <ac:spMkLst>
            <pc:docMk/>
            <pc:sldMk cId="3392336138" sldId="4107"/>
            <ac:spMk id="29" creationId="{82B65F1A-59D1-4E81-844E-9F8FBCB3E6C1}"/>
          </ac:spMkLst>
        </pc:spChg>
        <pc:spChg chg="del">
          <ac:chgData name="Corben Kolaski" userId="974e480b8f2bf754" providerId="LiveId" clId="{1EBFA705-E12A-4FD1-9E2D-347EEF176074}" dt="2023-04-22T08:13:38.450" v="3654" actId="478"/>
          <ac:spMkLst>
            <pc:docMk/>
            <pc:sldMk cId="3392336138" sldId="4107"/>
            <ac:spMk id="30" creationId="{641DC57F-5B25-44F5-A755-5D56B5D1DF82}"/>
          </ac:spMkLst>
        </pc:spChg>
        <pc:spChg chg="mod">
          <ac:chgData name="Corben Kolaski" userId="974e480b8f2bf754" providerId="LiveId" clId="{1EBFA705-E12A-4FD1-9E2D-347EEF176074}" dt="2023-04-22T08:16:07.835" v="3751" actId="16037"/>
          <ac:spMkLst>
            <pc:docMk/>
            <pc:sldMk cId="3392336138" sldId="4107"/>
            <ac:spMk id="31" creationId="{72B2376E-F0CD-4E1A-AA83-71956ECD1CE6}"/>
          </ac:spMkLst>
        </pc:spChg>
        <pc:spChg chg="mod">
          <ac:chgData name="Corben Kolaski" userId="974e480b8f2bf754" providerId="LiveId" clId="{1EBFA705-E12A-4FD1-9E2D-347EEF176074}" dt="2023-04-22T08:13:31.648" v="3650" actId="14100"/>
          <ac:spMkLst>
            <pc:docMk/>
            <pc:sldMk cId="3392336138" sldId="4107"/>
            <ac:spMk id="33" creationId="{C9350E03-0E6B-42D4-B050-35AB5F6A40CE}"/>
          </ac:spMkLst>
        </pc:spChg>
        <pc:spChg chg="mod">
          <ac:chgData name="Corben Kolaski" userId="974e480b8f2bf754" providerId="LiveId" clId="{1EBFA705-E12A-4FD1-9E2D-347EEF176074}" dt="2023-04-22T06:16:52.215" v="1811" actId="20577"/>
          <ac:spMkLst>
            <pc:docMk/>
            <pc:sldMk cId="3392336138" sldId="4107"/>
            <ac:spMk id="34" creationId="{214386B9-80D6-4B51-96A7-90140A4E0207}"/>
          </ac:spMkLst>
        </pc:spChg>
        <pc:spChg chg="del">
          <ac:chgData name="Corben Kolaski" userId="974e480b8f2bf754" providerId="LiveId" clId="{1EBFA705-E12A-4FD1-9E2D-347EEF176074}" dt="2023-04-22T08:12:11.485" v="3511" actId="478"/>
          <ac:spMkLst>
            <pc:docMk/>
            <pc:sldMk cId="3392336138" sldId="4107"/>
            <ac:spMk id="247" creationId="{F09003BB-1BA3-47EA-9691-D9AD84486291}"/>
          </ac:spMkLst>
        </pc:spChg>
        <pc:spChg chg="mod ord">
          <ac:chgData name="Corben Kolaski" userId="974e480b8f2bf754" providerId="LiveId" clId="{1EBFA705-E12A-4FD1-9E2D-347EEF176074}" dt="2023-04-22T08:52:16.112" v="4118" actId="167"/>
          <ac:spMkLst>
            <pc:docMk/>
            <pc:sldMk cId="3392336138" sldId="4107"/>
            <ac:spMk id="249" creationId="{F82F14A5-7991-4ED7-9C0B-812ACC52BC19}"/>
          </ac:spMkLst>
        </pc:spChg>
        <pc:spChg chg="mod">
          <ac:chgData name="Corben Kolaski" userId="974e480b8f2bf754" providerId="LiveId" clId="{1EBFA705-E12A-4FD1-9E2D-347EEF176074}" dt="2023-04-22T08:51:43.343" v="4112" actId="14100"/>
          <ac:spMkLst>
            <pc:docMk/>
            <pc:sldMk cId="3392336138" sldId="4107"/>
            <ac:spMk id="250" creationId="{EF0010C9-1233-46CF-B3DD-501962E6F7A0}"/>
          </ac:spMkLst>
        </pc:spChg>
        <pc:spChg chg="mod">
          <ac:chgData name="Corben Kolaski" userId="974e480b8f2bf754" providerId="LiveId" clId="{1EBFA705-E12A-4FD1-9E2D-347EEF176074}" dt="2023-04-22T08:57:56.089" v="4461" actId="14100"/>
          <ac:spMkLst>
            <pc:docMk/>
            <pc:sldMk cId="3392336138" sldId="4107"/>
            <ac:spMk id="251" creationId="{65DD75F6-CAB9-4B24-BE46-85052659C4E3}"/>
          </ac:spMkLst>
        </pc:spChg>
        <pc:spChg chg="mod">
          <ac:chgData name="Corben Kolaski" userId="974e480b8f2bf754" providerId="LiveId" clId="{1EBFA705-E12A-4FD1-9E2D-347EEF176074}" dt="2023-04-22T08:57:33.052" v="4454" actId="14100"/>
          <ac:spMkLst>
            <pc:docMk/>
            <pc:sldMk cId="3392336138" sldId="4107"/>
            <ac:spMk id="252" creationId="{66EFB586-3EDC-426B-AA3D-DC2C5DB371F4}"/>
          </ac:spMkLst>
        </pc:spChg>
        <pc:spChg chg="mod">
          <ac:chgData name="Corben Kolaski" userId="974e480b8f2bf754" providerId="LiveId" clId="{1EBFA705-E12A-4FD1-9E2D-347EEF176074}" dt="2023-04-22T08:58:03.532" v="4463" actId="14100"/>
          <ac:spMkLst>
            <pc:docMk/>
            <pc:sldMk cId="3392336138" sldId="4107"/>
            <ac:spMk id="253" creationId="{DF80DC0E-25CF-4341-8C43-FF44E0040E40}"/>
          </ac:spMkLst>
        </pc:spChg>
        <pc:spChg chg="mod">
          <ac:chgData name="Corben Kolaski" userId="974e480b8f2bf754" providerId="LiveId" clId="{1EBFA705-E12A-4FD1-9E2D-347EEF176074}" dt="2023-04-22T08:57:40.417" v="4456" actId="14100"/>
          <ac:spMkLst>
            <pc:docMk/>
            <pc:sldMk cId="3392336138" sldId="4107"/>
            <ac:spMk id="254" creationId="{103313FE-C3DB-495C-B928-5CBA588C878D}"/>
          </ac:spMkLst>
        </pc:spChg>
        <pc:spChg chg="mod">
          <ac:chgData name="Corben Kolaski" userId="974e480b8f2bf754" providerId="LiveId" clId="{1EBFA705-E12A-4FD1-9E2D-347EEF176074}" dt="2023-04-22T08:58:10.131" v="4465" actId="14100"/>
          <ac:spMkLst>
            <pc:docMk/>
            <pc:sldMk cId="3392336138" sldId="4107"/>
            <ac:spMk id="255" creationId="{729A065F-2AF1-484A-A14B-B564AB362ABA}"/>
          </ac:spMkLst>
        </pc:spChg>
        <pc:spChg chg="mod">
          <ac:chgData name="Corben Kolaski" userId="974e480b8f2bf754" providerId="LiveId" clId="{1EBFA705-E12A-4FD1-9E2D-347EEF176074}" dt="2023-04-22T08:57:47.269" v="4458" actId="14100"/>
          <ac:spMkLst>
            <pc:docMk/>
            <pc:sldMk cId="3392336138" sldId="4107"/>
            <ac:spMk id="256" creationId="{5A8AFE60-7D68-4B5C-8BEF-B6048CC58FD2}"/>
          </ac:spMkLst>
        </pc:spChg>
        <pc:spChg chg="mod">
          <ac:chgData name="Corben Kolaski" userId="974e480b8f2bf754" providerId="LiveId" clId="{1EBFA705-E12A-4FD1-9E2D-347EEF176074}" dt="2023-04-22T09:00:47.148" v="4551" actId="1076"/>
          <ac:spMkLst>
            <pc:docMk/>
            <pc:sldMk cId="3392336138" sldId="4107"/>
            <ac:spMk id="257" creationId="{20E8490F-1FA9-4C8B-8E8B-DE74152309AE}"/>
          </ac:spMkLst>
        </pc:spChg>
        <pc:spChg chg="mod">
          <ac:chgData name="Corben Kolaski" userId="974e480b8f2bf754" providerId="LiveId" clId="{1EBFA705-E12A-4FD1-9E2D-347EEF176074}" dt="2023-04-22T08:51:57.428" v="4115" actId="14100"/>
          <ac:spMkLst>
            <pc:docMk/>
            <pc:sldMk cId="3392336138" sldId="4107"/>
            <ac:spMk id="258" creationId="{09F28ECE-1944-4CCB-8B81-E230C340AFD7}"/>
          </ac:spMkLst>
        </pc:spChg>
      </pc:sldChg>
      <pc:sldChg chg="addSp delSp modSp add mod ord modAnim">
        <pc:chgData name="Corben Kolaski" userId="974e480b8f2bf754" providerId="LiveId" clId="{1EBFA705-E12A-4FD1-9E2D-347EEF176074}" dt="2023-04-22T08:24:57.691" v="3843"/>
        <pc:sldMkLst>
          <pc:docMk/>
          <pc:sldMk cId="3766637327" sldId="4108"/>
        </pc:sldMkLst>
        <pc:spChg chg="mod">
          <ac:chgData name="Corben Kolaski" userId="974e480b8f2bf754" providerId="LiveId" clId="{1EBFA705-E12A-4FD1-9E2D-347EEF176074}" dt="2023-04-22T05:39:30.045" v="233" actId="20577"/>
          <ac:spMkLst>
            <pc:docMk/>
            <pc:sldMk cId="3766637327" sldId="4108"/>
            <ac:spMk id="2" creationId="{16DF1E1E-CF74-FAB4-5C02-B8FA068E8290}"/>
          </ac:spMkLst>
        </pc:spChg>
        <pc:spChg chg="mod ord">
          <ac:chgData name="Corben Kolaski" userId="974e480b8f2bf754" providerId="LiveId" clId="{1EBFA705-E12A-4FD1-9E2D-347EEF176074}" dt="2023-04-22T05:48:44.568" v="459" actId="1076"/>
          <ac:spMkLst>
            <pc:docMk/>
            <pc:sldMk cId="3766637327" sldId="4108"/>
            <ac:spMk id="3" creationId="{77CA58E5-C476-7E59-53F1-D7D90C74841E}"/>
          </ac:spMkLst>
        </pc:spChg>
        <pc:spChg chg="add del mod">
          <ac:chgData name="Corben Kolaski" userId="974e480b8f2bf754" providerId="LiveId" clId="{1EBFA705-E12A-4FD1-9E2D-347EEF176074}" dt="2023-04-22T05:44:37.593" v="428" actId="478"/>
          <ac:spMkLst>
            <pc:docMk/>
            <pc:sldMk cId="3766637327" sldId="4108"/>
            <ac:spMk id="9" creationId="{93A8E242-E6E1-4478-C58D-F72DA8687B68}"/>
          </ac:spMkLst>
        </pc:spChg>
        <pc:spChg chg="add mod">
          <ac:chgData name="Corben Kolaski" userId="974e480b8f2bf754" providerId="LiveId" clId="{1EBFA705-E12A-4FD1-9E2D-347EEF176074}" dt="2023-04-22T06:29:16.159" v="1993" actId="207"/>
          <ac:spMkLst>
            <pc:docMk/>
            <pc:sldMk cId="3766637327" sldId="4108"/>
            <ac:spMk id="10" creationId="{CDD78945-72F3-F9BF-F402-ED65664F14D3}"/>
          </ac:spMkLst>
        </pc:spChg>
        <pc:spChg chg="add mod">
          <ac:chgData name="Corben Kolaski" userId="974e480b8f2bf754" providerId="LiveId" clId="{1EBFA705-E12A-4FD1-9E2D-347EEF176074}" dt="2023-04-22T06:29:21.970" v="1994" actId="1076"/>
          <ac:spMkLst>
            <pc:docMk/>
            <pc:sldMk cId="3766637327" sldId="4108"/>
            <ac:spMk id="11" creationId="{10176108-9EC1-46FB-1F7E-5FF6F7A9565D}"/>
          </ac:spMkLst>
        </pc:spChg>
        <pc:picChg chg="add del mod">
          <ac:chgData name="Corben Kolaski" userId="974e480b8f2bf754" providerId="LiveId" clId="{1EBFA705-E12A-4FD1-9E2D-347EEF176074}" dt="2023-04-22T05:36:11.508" v="74" actId="21"/>
          <ac:picMkLst>
            <pc:docMk/>
            <pc:sldMk cId="3766637327" sldId="4108"/>
            <ac:picMk id="5" creationId="{A6C7EC3E-929B-9BED-0AB9-78DF524B7DC9}"/>
          </ac:picMkLst>
        </pc:picChg>
        <pc:picChg chg="add del mod ord">
          <ac:chgData name="Corben Kolaski" userId="974e480b8f2bf754" providerId="LiveId" clId="{1EBFA705-E12A-4FD1-9E2D-347EEF176074}" dt="2023-04-22T05:36:28.575" v="81" actId="21"/>
          <ac:picMkLst>
            <pc:docMk/>
            <pc:sldMk cId="3766637327" sldId="4108"/>
            <ac:picMk id="6" creationId="{25425E68-962F-9882-4DAE-5536A6FC3D91}"/>
          </ac:picMkLst>
        </pc:picChg>
        <pc:picChg chg="add mod">
          <ac:chgData name="Corben Kolaski" userId="974e480b8f2bf754" providerId="LiveId" clId="{1EBFA705-E12A-4FD1-9E2D-347EEF176074}" dt="2023-04-22T05:48:39.003" v="457" actId="1076"/>
          <ac:picMkLst>
            <pc:docMk/>
            <pc:sldMk cId="3766637327" sldId="4108"/>
            <ac:picMk id="8" creationId="{DCFAF5A4-1DBA-8C42-9B07-30311F8BE043}"/>
          </ac:picMkLst>
        </pc:picChg>
        <pc:picChg chg="add mod modCrop">
          <ac:chgData name="Corben Kolaski" userId="974e480b8f2bf754" providerId="LiveId" clId="{1EBFA705-E12A-4FD1-9E2D-347EEF176074}" dt="2023-04-22T05:48:41.567" v="458" actId="1076"/>
          <ac:picMkLst>
            <pc:docMk/>
            <pc:sldMk cId="3766637327" sldId="4108"/>
            <ac:picMk id="12" creationId="{530E5B61-04DE-2FDD-27AC-76D5D8D354EA}"/>
          </ac:picMkLst>
        </pc:picChg>
      </pc:sldChg>
      <pc:sldChg chg="addSp modSp add mod ord modAnim">
        <pc:chgData name="Corben Kolaski" userId="974e480b8f2bf754" providerId="LiveId" clId="{1EBFA705-E12A-4FD1-9E2D-347EEF176074}" dt="2023-04-22T08:24:54.362" v="3841"/>
        <pc:sldMkLst>
          <pc:docMk/>
          <pc:sldMk cId="3178051121" sldId="4109"/>
        </pc:sldMkLst>
        <pc:spChg chg="mod">
          <ac:chgData name="Corben Kolaski" userId="974e480b8f2bf754" providerId="LiveId" clId="{1EBFA705-E12A-4FD1-9E2D-347EEF176074}" dt="2023-04-22T05:49:16.465" v="493" actId="20577"/>
          <ac:spMkLst>
            <pc:docMk/>
            <pc:sldMk cId="3178051121" sldId="4109"/>
            <ac:spMk id="2" creationId="{16DF1E1E-CF74-FAB4-5C02-B8FA068E8290}"/>
          </ac:spMkLst>
        </pc:spChg>
        <pc:spChg chg="mod ord">
          <ac:chgData name="Corben Kolaski" userId="974e480b8f2bf754" providerId="LiveId" clId="{1EBFA705-E12A-4FD1-9E2D-347EEF176074}" dt="2023-04-22T08:10:16.075" v="3479" actId="20577"/>
          <ac:spMkLst>
            <pc:docMk/>
            <pc:sldMk cId="3178051121" sldId="4109"/>
            <ac:spMk id="3" creationId="{77CA58E5-C476-7E59-53F1-D7D90C74841E}"/>
          </ac:spMkLst>
        </pc:spChg>
        <pc:picChg chg="add mod modCrop">
          <ac:chgData name="Corben Kolaski" userId="974e480b8f2bf754" providerId="LiveId" clId="{1EBFA705-E12A-4FD1-9E2D-347EEF176074}" dt="2023-04-22T05:55:08.189" v="815" actId="1076"/>
          <ac:picMkLst>
            <pc:docMk/>
            <pc:sldMk cId="3178051121" sldId="4109"/>
            <ac:picMk id="5" creationId="{38186EC7-951F-6EAB-D8CF-9CB048B30393}"/>
          </ac:picMkLst>
        </pc:picChg>
      </pc:sldChg>
      <pc:sldChg chg="addSp delSp modSp add mod ord">
        <pc:chgData name="Corben Kolaski" userId="974e480b8f2bf754" providerId="LiveId" clId="{1EBFA705-E12A-4FD1-9E2D-347EEF176074}" dt="2023-04-22T06:51:55.014" v="2544" actId="20577"/>
        <pc:sldMkLst>
          <pc:docMk/>
          <pc:sldMk cId="3477900196" sldId="4110"/>
        </pc:sldMkLst>
        <pc:spChg chg="mod">
          <ac:chgData name="Corben Kolaski" userId="974e480b8f2bf754" providerId="LiveId" clId="{1EBFA705-E12A-4FD1-9E2D-347EEF176074}" dt="2023-04-22T05:58:13.022" v="956" actId="20577"/>
          <ac:spMkLst>
            <pc:docMk/>
            <pc:sldMk cId="3477900196" sldId="4110"/>
            <ac:spMk id="2" creationId="{16DF1E1E-CF74-FAB4-5C02-B8FA068E8290}"/>
          </ac:spMkLst>
        </pc:spChg>
        <pc:spChg chg="mod">
          <ac:chgData name="Corben Kolaski" userId="974e480b8f2bf754" providerId="LiveId" clId="{1EBFA705-E12A-4FD1-9E2D-347EEF176074}" dt="2023-04-22T06:51:55.014" v="2544" actId="20577"/>
          <ac:spMkLst>
            <pc:docMk/>
            <pc:sldMk cId="3477900196" sldId="4110"/>
            <ac:spMk id="3" creationId="{77CA58E5-C476-7E59-53F1-D7D90C74841E}"/>
          </ac:spMkLst>
        </pc:spChg>
        <pc:spChg chg="add del mod">
          <ac:chgData name="Corben Kolaski" userId="974e480b8f2bf754" providerId="LiveId" clId="{1EBFA705-E12A-4FD1-9E2D-347EEF176074}" dt="2023-04-22T06:37:58.155" v="2170" actId="478"/>
          <ac:spMkLst>
            <pc:docMk/>
            <pc:sldMk cId="3477900196" sldId="4110"/>
            <ac:spMk id="4" creationId="{14F5E4CD-90A3-81E3-BE8B-BA583CA0DD49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5" creationId="{CDF27C74-0476-2F42-5A0C-B55D713F1EAB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6" creationId="{A58DC62D-652B-4E89-5B6E-2EF9240198BF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7" creationId="{30D4D658-FD18-8001-2646-AB489C31FF68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8" creationId="{ED2F1F77-FFD7-7C63-659D-6FB6305927FC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9" creationId="{3ABB4AF4-4A0A-50DD-B3EA-2E4CE67B24E2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10" creationId="{C908E9BB-E73F-9AEB-9C7F-A227DFC0B79A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11" creationId="{E7277647-C075-B857-2311-18E69E228C7D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12" creationId="{1DA0A65D-AD92-A085-A0B9-0831821F7213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13" creationId="{ACE902CC-17CD-E9DC-CE15-94C363354095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14" creationId="{B4E7AB1A-F2E1-8996-00D1-504730B20577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15" creationId="{1179D79D-7B51-C2B3-5158-80B31FF583B9}"/>
          </ac:spMkLst>
        </pc:spChg>
        <pc:spChg chg="add del mod">
          <ac:chgData name="Corben Kolaski" userId="974e480b8f2bf754" providerId="LiveId" clId="{1EBFA705-E12A-4FD1-9E2D-347EEF176074}" dt="2023-04-22T06:00:58.596" v="1042"/>
          <ac:spMkLst>
            <pc:docMk/>
            <pc:sldMk cId="3477900196" sldId="4110"/>
            <ac:spMk id="16" creationId="{5984A703-FBBF-0C42-0E65-9C3512CE58AB}"/>
          </ac:spMkLst>
        </pc:spChg>
        <pc:spChg chg="add mod">
          <ac:chgData name="Corben Kolaski" userId="974e480b8f2bf754" providerId="LiveId" clId="{1EBFA705-E12A-4FD1-9E2D-347EEF176074}" dt="2023-04-22T06:38:52.128" v="2179" actId="1076"/>
          <ac:spMkLst>
            <pc:docMk/>
            <pc:sldMk cId="3477900196" sldId="4110"/>
            <ac:spMk id="18" creationId="{5D619D56-91EB-9C68-3149-167D1DE71D33}"/>
          </ac:spMkLst>
        </pc:spChg>
        <pc:spChg chg="add mod">
          <ac:chgData name="Corben Kolaski" userId="974e480b8f2bf754" providerId="LiveId" clId="{1EBFA705-E12A-4FD1-9E2D-347EEF176074}" dt="2023-04-22T06:38:52.128" v="2179" actId="1076"/>
          <ac:spMkLst>
            <pc:docMk/>
            <pc:sldMk cId="3477900196" sldId="4110"/>
            <ac:spMk id="19" creationId="{919539C1-62A0-0C77-6BAA-0FA6E41568F8}"/>
          </ac:spMkLst>
        </pc:spChg>
        <pc:spChg chg="add mod">
          <ac:chgData name="Corben Kolaski" userId="974e480b8f2bf754" providerId="LiveId" clId="{1EBFA705-E12A-4FD1-9E2D-347EEF176074}" dt="2023-04-22T06:38:52.128" v="2179" actId="1076"/>
          <ac:spMkLst>
            <pc:docMk/>
            <pc:sldMk cId="3477900196" sldId="4110"/>
            <ac:spMk id="20" creationId="{3E3EA860-86D1-C74D-A2F0-200AF8313C09}"/>
          </ac:spMkLst>
        </pc:spChg>
        <pc:spChg chg="add mod">
          <ac:chgData name="Corben Kolaski" userId="974e480b8f2bf754" providerId="LiveId" clId="{1EBFA705-E12A-4FD1-9E2D-347EEF176074}" dt="2023-04-22T06:38:52.128" v="2179" actId="1076"/>
          <ac:spMkLst>
            <pc:docMk/>
            <pc:sldMk cId="3477900196" sldId="4110"/>
            <ac:spMk id="21" creationId="{40CD2FEA-29E4-81AB-8FB9-74FFA5F82A79}"/>
          </ac:spMkLst>
        </pc:spChg>
        <pc:spChg chg="add mod">
          <ac:chgData name="Corben Kolaski" userId="974e480b8f2bf754" providerId="LiveId" clId="{1EBFA705-E12A-4FD1-9E2D-347EEF176074}" dt="2023-04-22T06:38:52.128" v="2179" actId="1076"/>
          <ac:spMkLst>
            <pc:docMk/>
            <pc:sldMk cId="3477900196" sldId="4110"/>
            <ac:spMk id="22" creationId="{9F722570-A05E-8338-5D9C-CBFA3EBFB694}"/>
          </ac:spMkLst>
        </pc:spChg>
        <pc:spChg chg="add mod">
          <ac:chgData name="Corben Kolaski" userId="974e480b8f2bf754" providerId="LiveId" clId="{1EBFA705-E12A-4FD1-9E2D-347EEF176074}" dt="2023-04-22T06:38:52.128" v="2179" actId="1076"/>
          <ac:spMkLst>
            <pc:docMk/>
            <pc:sldMk cId="3477900196" sldId="4110"/>
            <ac:spMk id="23" creationId="{2878C24B-F267-D1E9-A2C1-8B8ADF529066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24" creationId="{13618662-9444-96EA-2D63-05C020C85F78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25" creationId="{5AE11731-A6A7-9C11-0DD6-A102BEE24F4A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26" creationId="{44E1E611-E6D4-4C1E-FB88-6DBE8BB14EA5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27" creationId="{D0EEA4C9-12C2-E27E-52EE-A171B60C3DA1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28" creationId="{27DDE80F-0C44-8ABF-370F-890A0A63748E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29" creationId="{91B1B4D8-5DC1-CBEB-E78D-EA29B7D7B2FF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30" creationId="{CBCC6A69-787F-B855-3C3F-2ED47274F325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31" creationId="{6EE7E847-5209-AB0A-2FC9-A15FFF149365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32" creationId="{6AECEDE4-19FA-79B5-F851-896753DA59DF}"/>
          </ac:spMkLst>
        </pc:spChg>
        <pc:spChg chg="add mod">
          <ac:chgData name="Corben Kolaski" userId="974e480b8f2bf754" providerId="LiveId" clId="{1EBFA705-E12A-4FD1-9E2D-347EEF176074}" dt="2023-04-22T06:39:14.159" v="2181" actId="1076"/>
          <ac:spMkLst>
            <pc:docMk/>
            <pc:sldMk cId="3477900196" sldId="4110"/>
            <ac:spMk id="33" creationId="{9AC51AFB-C364-2C1F-2464-365529E3C012}"/>
          </ac:spMkLst>
        </pc:spChg>
        <pc:spChg chg="add mod">
          <ac:chgData name="Corben Kolaski" userId="974e480b8f2bf754" providerId="LiveId" clId="{1EBFA705-E12A-4FD1-9E2D-347EEF176074}" dt="2023-04-22T06:50:34.277" v="2401" actId="20577"/>
          <ac:spMkLst>
            <pc:docMk/>
            <pc:sldMk cId="3477900196" sldId="4110"/>
            <ac:spMk id="34" creationId="{72381AD4-239A-30C4-9176-A172AD6CFA28}"/>
          </ac:spMkLst>
        </pc:spChg>
        <pc:picChg chg="add del">
          <ac:chgData name="Corben Kolaski" userId="974e480b8f2bf754" providerId="LiveId" clId="{1EBFA705-E12A-4FD1-9E2D-347EEF176074}" dt="2023-04-22T06:01:13.918" v="1044"/>
          <ac:picMkLst>
            <pc:docMk/>
            <pc:sldMk cId="3477900196" sldId="4110"/>
            <ac:picMk id="17" creationId="{C24949E4-F12B-64BE-D4AA-8CAEC5AB6C2E}"/>
          </ac:picMkLst>
        </pc:picChg>
      </pc:sldChg>
      <pc:sldChg chg="addSp delSp modSp add del mod ord">
        <pc:chgData name="Corben Kolaski" userId="974e480b8f2bf754" providerId="LiveId" clId="{1EBFA705-E12A-4FD1-9E2D-347EEF176074}" dt="2023-04-22T06:52:18.741" v="2545" actId="2696"/>
        <pc:sldMkLst>
          <pc:docMk/>
          <pc:sldMk cId="1883530014" sldId="4111"/>
        </pc:sldMkLst>
        <pc:spChg chg="mod">
          <ac:chgData name="Corben Kolaski" userId="974e480b8f2bf754" providerId="LiveId" clId="{1EBFA705-E12A-4FD1-9E2D-347EEF176074}" dt="2023-04-22T06:17:28.617" v="1824" actId="20577"/>
          <ac:spMkLst>
            <pc:docMk/>
            <pc:sldMk cId="1883530014" sldId="4111"/>
            <ac:spMk id="2" creationId="{16DF1E1E-CF74-FAB4-5C02-B8FA068E8290}"/>
          </ac:spMkLst>
        </pc:spChg>
        <pc:spChg chg="del mod">
          <ac:chgData name="Corben Kolaski" userId="974e480b8f2bf754" providerId="LiveId" clId="{1EBFA705-E12A-4FD1-9E2D-347EEF176074}" dt="2023-04-22T06:18:45.681" v="1831" actId="478"/>
          <ac:spMkLst>
            <pc:docMk/>
            <pc:sldMk cId="1883530014" sldId="4111"/>
            <ac:spMk id="3" creationId="{77CA58E5-C476-7E59-53F1-D7D90C74841E}"/>
          </ac:spMkLst>
        </pc:spChg>
        <pc:spChg chg="add mod">
          <ac:chgData name="Corben Kolaski" userId="974e480b8f2bf754" providerId="LiveId" clId="{1EBFA705-E12A-4FD1-9E2D-347EEF176074}" dt="2023-04-22T06:26:11.828" v="1983" actId="14100"/>
          <ac:spMkLst>
            <pc:docMk/>
            <pc:sldMk cId="1883530014" sldId="4111"/>
            <ac:spMk id="4" creationId="{3D3E5474-1D0F-7325-6BF4-85BCAD80C243}"/>
          </ac:spMkLst>
        </pc:spChg>
        <pc:spChg chg="add mod">
          <ac:chgData name="Corben Kolaski" userId="974e480b8f2bf754" providerId="LiveId" clId="{1EBFA705-E12A-4FD1-9E2D-347EEF176074}" dt="2023-04-22T06:26:16.868" v="1984" actId="14100"/>
          <ac:spMkLst>
            <pc:docMk/>
            <pc:sldMk cId="1883530014" sldId="4111"/>
            <ac:spMk id="5" creationId="{59E55239-D926-CB51-605C-478001745A1B}"/>
          </ac:spMkLst>
        </pc:spChg>
        <pc:spChg chg="add del mod">
          <ac:chgData name="Corben Kolaski" userId="974e480b8f2bf754" providerId="LiveId" clId="{1EBFA705-E12A-4FD1-9E2D-347EEF176074}" dt="2023-04-22T06:24:57.643" v="1970" actId="478"/>
          <ac:spMkLst>
            <pc:docMk/>
            <pc:sldMk cId="1883530014" sldId="4111"/>
            <ac:spMk id="6" creationId="{4214364E-B6EC-C09C-AD6B-8ABC2CD9CCA5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7" creationId="{A8B6BB91-2C14-EAAC-28D5-AC2A160B90B3}"/>
          </ac:spMkLst>
        </pc:spChg>
        <pc:spChg chg="add del mod">
          <ac:chgData name="Corben Kolaski" userId="974e480b8f2bf754" providerId="LiveId" clId="{1EBFA705-E12A-4FD1-9E2D-347EEF176074}" dt="2023-04-22T06:24:57.643" v="1970" actId="478"/>
          <ac:spMkLst>
            <pc:docMk/>
            <pc:sldMk cId="1883530014" sldId="4111"/>
            <ac:spMk id="8" creationId="{ECCAD689-A094-16C7-BB5B-C589C59A479D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9" creationId="{B58BD78C-BAD5-9B5B-B772-43436C679818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10" creationId="{13920C4D-1F84-2D3B-105D-C3F5FF445CAA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11" creationId="{6D763C98-E766-F48B-9C20-A4177D3CB5E2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12" creationId="{5DBCFAFB-A036-E767-CAA6-A34F1F40A269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13" creationId="{A2E39912-7C9C-9C08-B6EB-1879449CC6F4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14" creationId="{5AAEBAE1-2B3E-8741-E562-5D4B04B46D7A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15" creationId="{1DF2562E-E606-440B-F53C-FDBE8F0D35EB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16" creationId="{098E0877-5D42-8285-249F-96E184004387}"/>
          </ac:spMkLst>
        </pc:spChg>
        <pc:spChg chg="add mod">
          <ac:chgData name="Corben Kolaski" userId="974e480b8f2bf754" providerId="LiveId" clId="{1EBFA705-E12A-4FD1-9E2D-347EEF176074}" dt="2023-04-22T06:25:40.854" v="1974" actId="1076"/>
          <ac:spMkLst>
            <pc:docMk/>
            <pc:sldMk cId="1883530014" sldId="4111"/>
            <ac:spMk id="17" creationId="{0DB2A0B5-F336-5B0C-15AC-E529D01C1574}"/>
          </ac:spMkLst>
        </pc:spChg>
        <pc:spChg chg="add mod">
          <ac:chgData name="Corben Kolaski" userId="974e480b8f2bf754" providerId="LiveId" clId="{1EBFA705-E12A-4FD1-9E2D-347EEF176074}" dt="2023-04-22T06:28:14.145" v="1989" actId="1076"/>
          <ac:spMkLst>
            <pc:docMk/>
            <pc:sldMk cId="1883530014" sldId="4111"/>
            <ac:spMk id="18" creationId="{0A39ADE6-F231-922D-E830-D3214CA409D5}"/>
          </ac:spMkLst>
        </pc:spChg>
        <pc:spChg chg="add mod">
          <ac:chgData name="Corben Kolaski" userId="974e480b8f2bf754" providerId="LiveId" clId="{1EBFA705-E12A-4FD1-9E2D-347EEF176074}" dt="2023-04-22T06:21:58.022" v="1877" actId="20577"/>
          <ac:spMkLst>
            <pc:docMk/>
            <pc:sldMk cId="1883530014" sldId="4111"/>
            <ac:spMk id="19" creationId="{0EB8E9E2-85B5-E2EB-A1EE-76179B9D132A}"/>
          </ac:spMkLst>
        </pc:spChg>
        <pc:spChg chg="add mod">
          <ac:chgData name="Corben Kolaski" userId="974e480b8f2bf754" providerId="LiveId" clId="{1EBFA705-E12A-4FD1-9E2D-347EEF176074}" dt="2023-04-22T06:26:01.352" v="1981" actId="1076"/>
          <ac:spMkLst>
            <pc:docMk/>
            <pc:sldMk cId="1883530014" sldId="4111"/>
            <ac:spMk id="20" creationId="{44DF3C81-4708-FB11-20AB-88092764D443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22" creationId="{3ABC5638-9650-A14C-DD04-247EBA7FD702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23" creationId="{1613D80B-8FC0-F93C-B2BB-84361F688228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24" creationId="{BD2902CD-0A7C-6345-C181-99E55E47FA52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25" creationId="{C1FB9941-05C5-73EF-A80C-B599CED4BA7D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26" creationId="{F9DE60AC-FD0A-83E8-B186-0C4BAA2CFB67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27" creationId="{6F0EDCA1-4F43-06F9-FDB1-FC98C3763E54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28" creationId="{E2479D05-7FAE-D980-7E4C-47CBA1DD8D7A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29" creationId="{4B9628F4-58C2-4FD1-7CB1-C22698E32CE2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0" creationId="{E1D2233D-2502-8C29-3E7E-F49534713A61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1" creationId="{3C202871-98A2-C132-4035-0661F6D97FD8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2" creationId="{4AFF6295-7899-0C3E-50AB-E73DBC5C3667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3" creationId="{F83CD930-C765-9A3D-D545-864B8598482C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4" creationId="{3EE59D6B-1EB1-00EA-D34B-B4653BD863C6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5" creationId="{47F4F164-B454-A060-F571-CEA209045831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6" creationId="{1F6EFA67-9A91-9A44-9A9C-0BDD6330233B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7" creationId="{C3BA92B1-DB85-EFC4-2276-A68AAAED2B9A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8" creationId="{7C9B99C8-966B-7D85-A839-C0A6C67820E1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39" creationId="{104E4962-5160-8CEB-7A3C-AAD00DC9F47E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40" creationId="{B3A4C7C4-5100-5D56-712A-32BFD72DD359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41" creationId="{78C5D0FB-E963-BE94-5BA6-B1F355FF2805}"/>
          </ac:spMkLst>
        </pc:spChg>
        <pc:spChg chg="mod">
          <ac:chgData name="Corben Kolaski" userId="974e480b8f2bf754" providerId="LiveId" clId="{1EBFA705-E12A-4FD1-9E2D-347EEF176074}" dt="2023-04-22T06:27:57.477" v="1985"/>
          <ac:spMkLst>
            <pc:docMk/>
            <pc:sldMk cId="1883530014" sldId="4111"/>
            <ac:spMk id="42" creationId="{B50419B5-A0E9-F168-64FF-1C50A64C213B}"/>
          </ac:spMkLst>
        </pc:spChg>
        <pc:grpChg chg="add del mod">
          <ac:chgData name="Corben Kolaski" userId="974e480b8f2bf754" providerId="LiveId" clId="{1EBFA705-E12A-4FD1-9E2D-347EEF176074}" dt="2023-04-22T06:28:08.994" v="1988"/>
          <ac:grpSpMkLst>
            <pc:docMk/>
            <pc:sldMk cId="1883530014" sldId="4111"/>
            <ac:grpSpMk id="21" creationId="{BCCCDAEB-293A-6E65-E263-790224DAB3F5}"/>
          </ac:grpSpMkLst>
        </pc:grpChg>
      </pc:sldChg>
      <pc:sldChg chg="new del">
        <pc:chgData name="Corben Kolaski" userId="974e480b8f2bf754" providerId="LiveId" clId="{1EBFA705-E12A-4FD1-9E2D-347EEF176074}" dt="2023-04-22T06:17:11.333" v="1813" actId="2696"/>
        <pc:sldMkLst>
          <pc:docMk/>
          <pc:sldMk cId="3553757892" sldId="4111"/>
        </pc:sldMkLst>
      </pc:sldChg>
      <pc:sldChg chg="addSp delSp modSp add mod ord delAnim modAnim">
        <pc:chgData name="Corben Kolaski" userId="974e480b8f2bf754" providerId="LiveId" clId="{1EBFA705-E12A-4FD1-9E2D-347EEF176074}" dt="2023-04-22T09:13:51.960" v="5281" actId="20577"/>
        <pc:sldMkLst>
          <pc:docMk/>
          <pc:sldMk cId="3281513595" sldId="4112"/>
        </pc:sldMkLst>
        <pc:spChg chg="mod">
          <ac:chgData name="Corben Kolaski" userId="974e480b8f2bf754" providerId="LiveId" clId="{1EBFA705-E12A-4FD1-9E2D-347EEF176074}" dt="2023-04-22T06:29:46.595" v="2003" actId="20577"/>
          <ac:spMkLst>
            <pc:docMk/>
            <pc:sldMk cId="3281513595" sldId="4112"/>
            <ac:spMk id="2" creationId="{16DF1E1E-CF74-FAB4-5C02-B8FA068E8290}"/>
          </ac:spMkLst>
        </pc:spChg>
        <pc:spChg chg="mod">
          <ac:chgData name="Corben Kolaski" userId="974e480b8f2bf754" providerId="LiveId" clId="{1EBFA705-E12A-4FD1-9E2D-347EEF176074}" dt="2023-04-22T09:13:51.960" v="5281" actId="20577"/>
          <ac:spMkLst>
            <pc:docMk/>
            <pc:sldMk cId="3281513595" sldId="4112"/>
            <ac:spMk id="3" creationId="{77CA58E5-C476-7E59-53F1-D7D90C74841E}"/>
          </ac:spMkLst>
        </pc:spChg>
        <pc:spChg chg="del">
          <ac:chgData name="Corben Kolaski" userId="974e480b8f2bf754" providerId="LiveId" clId="{1EBFA705-E12A-4FD1-9E2D-347EEF176074}" dt="2023-04-22T06:29:57.116" v="2006" actId="478"/>
          <ac:spMkLst>
            <pc:docMk/>
            <pc:sldMk cId="3281513595" sldId="4112"/>
            <ac:spMk id="10" creationId="{CDD78945-72F3-F9BF-F402-ED65664F14D3}"/>
          </ac:spMkLst>
        </pc:spChg>
        <pc:spChg chg="del">
          <ac:chgData name="Corben Kolaski" userId="974e480b8f2bf754" providerId="LiveId" clId="{1EBFA705-E12A-4FD1-9E2D-347EEF176074}" dt="2023-04-22T06:29:58.774" v="2007" actId="478"/>
          <ac:spMkLst>
            <pc:docMk/>
            <pc:sldMk cId="3281513595" sldId="4112"/>
            <ac:spMk id="11" creationId="{10176108-9EC1-46FB-1F7E-5FF6F7A9565D}"/>
          </ac:spMkLst>
        </pc:spChg>
        <pc:picChg chg="add mod ord">
          <ac:chgData name="Corben Kolaski" userId="974e480b8f2bf754" providerId="LiveId" clId="{1EBFA705-E12A-4FD1-9E2D-347EEF176074}" dt="2023-04-22T08:24:28.178" v="3835" actId="1076"/>
          <ac:picMkLst>
            <pc:docMk/>
            <pc:sldMk cId="3281513595" sldId="4112"/>
            <ac:picMk id="5" creationId="{BCF22639-AB9B-32AB-AB20-681D55FD2107}"/>
          </ac:picMkLst>
        </pc:picChg>
        <pc:picChg chg="del">
          <ac:chgData name="Corben Kolaski" userId="974e480b8f2bf754" providerId="LiveId" clId="{1EBFA705-E12A-4FD1-9E2D-347EEF176074}" dt="2023-04-22T06:29:50.502" v="2004" actId="478"/>
          <ac:picMkLst>
            <pc:docMk/>
            <pc:sldMk cId="3281513595" sldId="4112"/>
            <ac:picMk id="8" creationId="{DCFAF5A4-1DBA-8C42-9B07-30311F8BE043}"/>
          </ac:picMkLst>
        </pc:picChg>
        <pc:picChg chg="del">
          <ac:chgData name="Corben Kolaski" userId="974e480b8f2bf754" providerId="LiveId" clId="{1EBFA705-E12A-4FD1-9E2D-347EEF176074}" dt="2023-04-22T06:29:52.556" v="2005" actId="478"/>
          <ac:picMkLst>
            <pc:docMk/>
            <pc:sldMk cId="3281513595" sldId="4112"/>
            <ac:picMk id="12" creationId="{530E5B61-04DE-2FDD-27AC-76D5D8D354EA}"/>
          </ac:picMkLst>
        </pc:picChg>
      </pc:sldChg>
      <pc:sldChg chg="addSp delSp modSp add mod delAnim">
        <pc:chgData name="Corben Kolaski" userId="974e480b8f2bf754" providerId="LiveId" clId="{1EBFA705-E12A-4FD1-9E2D-347EEF176074}" dt="2023-04-22T08:27:19.153" v="3863" actId="1076"/>
        <pc:sldMkLst>
          <pc:docMk/>
          <pc:sldMk cId="4093563873" sldId="4113"/>
        </pc:sldMkLst>
        <pc:spChg chg="mod">
          <ac:chgData name="Corben Kolaski" userId="974e480b8f2bf754" providerId="LiveId" clId="{1EBFA705-E12A-4FD1-9E2D-347EEF176074}" dt="2023-04-22T06:30:08.675" v="2021" actId="20577"/>
          <ac:spMkLst>
            <pc:docMk/>
            <pc:sldMk cId="4093563873" sldId="4113"/>
            <ac:spMk id="2" creationId="{16DF1E1E-CF74-FAB4-5C02-B8FA068E8290}"/>
          </ac:spMkLst>
        </pc:spChg>
        <pc:spChg chg="del">
          <ac:chgData name="Corben Kolaski" userId="974e480b8f2bf754" providerId="LiveId" clId="{1EBFA705-E12A-4FD1-9E2D-347EEF176074}" dt="2023-04-22T08:22:03.207" v="3753" actId="478"/>
          <ac:spMkLst>
            <pc:docMk/>
            <pc:sldMk cId="4093563873" sldId="4113"/>
            <ac:spMk id="3" creationId="{77CA58E5-C476-7E59-53F1-D7D90C74841E}"/>
          </ac:spMkLst>
        </pc:spChg>
        <pc:spChg chg="add mod">
          <ac:chgData name="Corben Kolaski" userId="974e480b8f2bf754" providerId="LiveId" clId="{1EBFA705-E12A-4FD1-9E2D-347EEF176074}" dt="2023-04-22T08:27:19.153" v="3863" actId="1076"/>
          <ac:spMkLst>
            <pc:docMk/>
            <pc:sldMk cId="4093563873" sldId="4113"/>
            <ac:spMk id="5" creationId="{D559CCA8-50DD-5104-6B60-2910B6A6C435}"/>
          </ac:spMkLst>
        </pc:spChg>
        <pc:picChg chg="add mod modCrop">
          <ac:chgData name="Corben Kolaski" userId="974e480b8f2bf754" providerId="LiveId" clId="{1EBFA705-E12A-4FD1-9E2D-347EEF176074}" dt="2023-04-22T08:27:05.024" v="3861" actId="1076"/>
          <ac:picMkLst>
            <pc:docMk/>
            <pc:sldMk cId="4093563873" sldId="4113"/>
            <ac:picMk id="7" creationId="{FAABAD91-CDCC-51C4-2104-77D107EF93BA}"/>
          </ac:picMkLst>
        </pc:picChg>
        <pc:picChg chg="add mod">
          <ac:chgData name="Corben Kolaski" userId="974e480b8f2bf754" providerId="LiveId" clId="{1EBFA705-E12A-4FD1-9E2D-347EEF176074}" dt="2023-04-22T08:27:08.330" v="3862" actId="1076"/>
          <ac:picMkLst>
            <pc:docMk/>
            <pc:sldMk cId="4093563873" sldId="4113"/>
            <ac:picMk id="9" creationId="{58C8E88B-7122-410A-7A55-944BFC4A616C}"/>
          </ac:picMkLst>
        </pc:picChg>
      </pc:sldChg>
      <pc:sldChg chg="modSp add mod ord">
        <pc:chgData name="Corben Kolaski" userId="974e480b8f2bf754" providerId="LiveId" clId="{1EBFA705-E12A-4FD1-9E2D-347EEF176074}" dt="2023-04-22T06:33:09.842" v="2066"/>
        <pc:sldMkLst>
          <pc:docMk/>
          <pc:sldMk cId="3482401899" sldId="4114"/>
        </pc:sldMkLst>
        <pc:spChg chg="mod">
          <ac:chgData name="Corben Kolaski" userId="974e480b8f2bf754" providerId="LiveId" clId="{1EBFA705-E12A-4FD1-9E2D-347EEF176074}" dt="2023-04-22T06:33:09.842" v="2066"/>
          <ac:spMkLst>
            <pc:docMk/>
            <pc:sldMk cId="3482401899" sldId="4114"/>
            <ac:spMk id="2" creationId="{16DF1E1E-CF74-FAB4-5C02-B8FA068E8290}"/>
          </ac:spMkLst>
        </pc:spChg>
      </pc:sldChg>
      <pc:sldChg chg="modSp add mod">
        <pc:chgData name="Corben Kolaski" userId="974e480b8f2bf754" providerId="LiveId" clId="{1EBFA705-E12A-4FD1-9E2D-347EEF176074}" dt="2023-04-22T06:33:21.883" v="2095" actId="20577"/>
        <pc:sldMkLst>
          <pc:docMk/>
          <pc:sldMk cId="3657752830" sldId="4115"/>
        </pc:sldMkLst>
        <pc:spChg chg="mod">
          <ac:chgData name="Corben Kolaski" userId="974e480b8f2bf754" providerId="LiveId" clId="{1EBFA705-E12A-4FD1-9E2D-347EEF176074}" dt="2023-04-22T06:33:21.883" v="2095" actId="20577"/>
          <ac:spMkLst>
            <pc:docMk/>
            <pc:sldMk cId="3657752830" sldId="4115"/>
            <ac:spMk id="2" creationId="{16DF1E1E-CF74-FAB4-5C02-B8FA068E8290}"/>
          </ac:spMkLst>
        </pc:spChg>
      </pc:sldChg>
      <pc:sldChg chg="add del">
        <pc:chgData name="Corben Kolaski" userId="974e480b8f2bf754" providerId="LiveId" clId="{1EBFA705-E12A-4FD1-9E2D-347EEF176074}" dt="2023-04-22T07:46:38.514" v="2871" actId="2696"/>
        <pc:sldMkLst>
          <pc:docMk/>
          <pc:sldMk cId="798197336" sldId="4116"/>
        </pc:sldMkLst>
      </pc:sldChg>
      <pc:sldChg chg="addSp delSp modSp new del mod">
        <pc:chgData name="Corben Kolaski" userId="974e480b8f2bf754" providerId="LiveId" clId="{1EBFA705-E12A-4FD1-9E2D-347EEF176074}" dt="2023-04-22T06:48:44.325" v="2374" actId="2696"/>
        <pc:sldMkLst>
          <pc:docMk/>
          <pc:sldMk cId="1975793058" sldId="4116"/>
        </pc:sldMkLst>
        <pc:spChg chg="del">
          <ac:chgData name="Corben Kolaski" userId="974e480b8f2bf754" providerId="LiveId" clId="{1EBFA705-E12A-4FD1-9E2D-347EEF176074}" dt="2023-04-22T06:44:43.962" v="2330" actId="478"/>
          <ac:spMkLst>
            <pc:docMk/>
            <pc:sldMk cId="1975793058" sldId="4116"/>
            <ac:spMk id="2" creationId="{302336A2-D8CA-D4D7-4FAA-099D940D2C98}"/>
          </ac:spMkLst>
        </pc:spChg>
        <pc:spChg chg="mod">
          <ac:chgData name="Corben Kolaski" userId="974e480b8f2bf754" providerId="LiveId" clId="{1EBFA705-E12A-4FD1-9E2D-347EEF176074}" dt="2023-04-22T06:46:01.460" v="2353" actId="14100"/>
          <ac:spMkLst>
            <pc:docMk/>
            <pc:sldMk cId="1975793058" sldId="4116"/>
            <ac:spMk id="3" creationId="{9E313AD8-3536-3021-9CF6-9493CA4FD9C5}"/>
          </ac:spMkLst>
        </pc:spChg>
        <pc:spChg chg="mod">
          <ac:chgData name="Corben Kolaski" userId="974e480b8f2bf754" providerId="LiveId" clId="{1EBFA705-E12A-4FD1-9E2D-347EEF176074}" dt="2023-04-22T06:45:06.156" v="2334" actId="6549"/>
          <ac:spMkLst>
            <pc:docMk/>
            <pc:sldMk cId="1975793058" sldId="4116"/>
            <ac:spMk id="4" creationId="{23693970-BEC4-62D3-136B-504278549C18}"/>
          </ac:spMkLst>
        </pc:spChg>
        <pc:picChg chg="add mod">
          <ac:chgData name="Corben Kolaski" userId="974e480b8f2bf754" providerId="LiveId" clId="{1EBFA705-E12A-4FD1-9E2D-347EEF176074}" dt="2023-04-22T06:46:28.146" v="2354" actId="1076"/>
          <ac:picMkLst>
            <pc:docMk/>
            <pc:sldMk cId="1975793058" sldId="4116"/>
            <ac:picMk id="1026" creationId="{6747AE76-4EEE-E683-69EB-B9ECE67463B5}"/>
          </ac:picMkLst>
        </pc:picChg>
      </pc:sldChg>
      <pc:sldChg chg="addSp modSp new mod">
        <pc:chgData name="Corben Kolaski" userId="974e480b8f2bf754" providerId="LiveId" clId="{1EBFA705-E12A-4FD1-9E2D-347EEF176074}" dt="2023-04-22T08:17:10.889" v="3752" actId="16037"/>
        <pc:sldMkLst>
          <pc:docMk/>
          <pc:sldMk cId="3071274132" sldId="4117"/>
        </pc:sldMkLst>
        <pc:spChg chg="add mod">
          <ac:chgData name="Corben Kolaski" userId="974e480b8f2bf754" providerId="LiveId" clId="{1EBFA705-E12A-4FD1-9E2D-347EEF176074}" dt="2023-04-22T06:50:10.021" v="2399" actId="1076"/>
          <ac:spMkLst>
            <pc:docMk/>
            <pc:sldMk cId="3071274132" sldId="4117"/>
            <ac:spMk id="3" creationId="{5FBE4351-E660-6A34-4D00-AA26C3E01F34}"/>
          </ac:spMkLst>
        </pc:spChg>
        <pc:spChg chg="add mod ord">
          <ac:chgData name="Corben Kolaski" userId="974e480b8f2bf754" providerId="LiveId" clId="{1EBFA705-E12A-4FD1-9E2D-347EEF176074}" dt="2023-04-22T08:17:10.889" v="3752" actId="16037"/>
          <ac:spMkLst>
            <pc:docMk/>
            <pc:sldMk cId="3071274132" sldId="4117"/>
            <ac:spMk id="4" creationId="{EF65150D-C624-51D6-0D87-A6E49D29A0B7}"/>
          </ac:spMkLst>
        </pc:spChg>
        <pc:picChg chg="add mod">
          <ac:chgData name="Corben Kolaski" userId="974e480b8f2bf754" providerId="LiveId" clId="{1EBFA705-E12A-4FD1-9E2D-347EEF176074}" dt="2023-04-22T06:48:58.471" v="2375" actId="14100"/>
          <ac:picMkLst>
            <pc:docMk/>
            <pc:sldMk cId="3071274132" sldId="4117"/>
            <ac:picMk id="2" creationId="{AE9389BA-DD78-1029-1C82-9615E48EFF32}"/>
          </ac:picMkLst>
        </pc:picChg>
      </pc:sldChg>
      <pc:sldChg chg="addSp delSp modSp add mod ord">
        <pc:chgData name="Corben Kolaski" userId="974e480b8f2bf754" providerId="LiveId" clId="{1EBFA705-E12A-4FD1-9E2D-347EEF176074}" dt="2023-04-22T09:27:30.433" v="5556" actId="1076"/>
        <pc:sldMkLst>
          <pc:docMk/>
          <pc:sldMk cId="601007380" sldId="4118"/>
        </pc:sldMkLst>
        <pc:spChg chg="mod">
          <ac:chgData name="Corben Kolaski" userId="974e480b8f2bf754" providerId="LiveId" clId="{1EBFA705-E12A-4FD1-9E2D-347EEF176074}" dt="2023-04-22T06:59:22.310" v="2867" actId="20577"/>
          <ac:spMkLst>
            <pc:docMk/>
            <pc:sldMk cId="601007380" sldId="4118"/>
            <ac:spMk id="2" creationId="{16DF1E1E-CF74-FAB4-5C02-B8FA068E8290}"/>
          </ac:spMkLst>
        </pc:spChg>
        <pc:spChg chg="del">
          <ac:chgData name="Corben Kolaski" userId="974e480b8f2bf754" providerId="LiveId" clId="{1EBFA705-E12A-4FD1-9E2D-347EEF176074}" dt="2023-04-22T08:02:10.093" v="3409" actId="478"/>
          <ac:spMkLst>
            <pc:docMk/>
            <pc:sldMk cId="601007380" sldId="4118"/>
            <ac:spMk id="3" creationId="{77CA58E5-C476-7E59-53F1-D7D90C74841E}"/>
          </ac:spMkLst>
        </pc:spChg>
        <pc:spChg chg="add mod">
          <ac:chgData name="Corben Kolaski" userId="974e480b8f2bf754" providerId="LiveId" clId="{1EBFA705-E12A-4FD1-9E2D-347EEF176074}" dt="2023-04-22T09:26:11.841" v="5538" actId="1076"/>
          <ac:spMkLst>
            <pc:docMk/>
            <pc:sldMk cId="601007380" sldId="4118"/>
            <ac:spMk id="9" creationId="{7D3E2C9E-FD25-8782-502A-C486B8A79327}"/>
          </ac:spMkLst>
        </pc:spChg>
        <pc:spChg chg="add mod">
          <ac:chgData name="Corben Kolaski" userId="974e480b8f2bf754" providerId="LiveId" clId="{1EBFA705-E12A-4FD1-9E2D-347EEF176074}" dt="2023-04-22T09:26:46.543" v="5546" actId="1076"/>
          <ac:spMkLst>
            <pc:docMk/>
            <pc:sldMk cId="601007380" sldId="4118"/>
            <ac:spMk id="10" creationId="{2FCDAB78-F492-9F7E-B12B-E451032E343F}"/>
          </ac:spMkLst>
        </pc:spChg>
        <pc:spChg chg="add mod">
          <ac:chgData name="Corben Kolaski" userId="974e480b8f2bf754" providerId="LiveId" clId="{1EBFA705-E12A-4FD1-9E2D-347EEF176074}" dt="2023-04-22T09:27:19.872" v="5555" actId="1076"/>
          <ac:spMkLst>
            <pc:docMk/>
            <pc:sldMk cId="601007380" sldId="4118"/>
            <ac:spMk id="11" creationId="{77EDD208-E151-0261-8E25-90DF7939A726}"/>
          </ac:spMkLst>
        </pc:spChg>
        <pc:graphicFrameChg chg="add del mod modGraphic">
          <ac:chgData name="Corben Kolaski" userId="974e480b8f2bf754" providerId="LiveId" clId="{1EBFA705-E12A-4FD1-9E2D-347EEF176074}" dt="2023-04-22T09:27:30.433" v="5556" actId="1076"/>
          <ac:graphicFrameMkLst>
            <pc:docMk/>
            <pc:sldMk cId="601007380" sldId="4118"/>
            <ac:graphicFrameMk id="4" creationId="{50DDA182-C8E9-6ECC-D05E-51318904E20D}"/>
          </ac:graphicFrameMkLst>
        </pc:graphicFrameChg>
        <pc:graphicFrameChg chg="add mod modGraphic">
          <ac:chgData name="Corben Kolaski" userId="974e480b8f2bf754" providerId="LiveId" clId="{1EBFA705-E12A-4FD1-9E2D-347EEF176074}" dt="2023-04-22T09:27:15.313" v="5554" actId="404"/>
          <ac:graphicFrameMkLst>
            <pc:docMk/>
            <pc:sldMk cId="601007380" sldId="4118"/>
            <ac:graphicFrameMk id="5" creationId="{E8E0DB0D-BB59-B24F-27B7-BFB02319E274}"/>
          </ac:graphicFrameMkLst>
        </pc:graphicFrameChg>
        <pc:graphicFrameChg chg="add mod modGraphic">
          <ac:chgData name="Corben Kolaski" userId="974e480b8f2bf754" providerId="LiveId" clId="{1EBFA705-E12A-4FD1-9E2D-347EEF176074}" dt="2023-04-22T09:27:05.844" v="5552" actId="404"/>
          <ac:graphicFrameMkLst>
            <pc:docMk/>
            <pc:sldMk cId="601007380" sldId="4118"/>
            <ac:graphicFrameMk id="6" creationId="{648B3866-0295-BDA9-C953-858BEFD75BC9}"/>
          </ac:graphicFrameMkLst>
        </pc:graphicFrameChg>
        <pc:graphicFrameChg chg="add del mod modGraphic">
          <ac:chgData name="Corben Kolaski" userId="974e480b8f2bf754" providerId="LiveId" clId="{1EBFA705-E12A-4FD1-9E2D-347EEF176074}" dt="2023-04-22T09:15:32.513" v="5304" actId="478"/>
          <ac:graphicFrameMkLst>
            <pc:docMk/>
            <pc:sldMk cId="601007380" sldId="4118"/>
            <ac:graphicFrameMk id="7" creationId="{5EFCC652-AB14-C100-B33A-F7830BF566B7}"/>
          </ac:graphicFrameMkLst>
        </pc:graphicFrameChg>
      </pc:sldChg>
      <pc:sldChg chg="addSp delSp modSp add mod modAnim">
        <pc:chgData name="Corben Kolaski" userId="974e480b8f2bf754" providerId="LiveId" clId="{1EBFA705-E12A-4FD1-9E2D-347EEF176074}" dt="2023-04-22T08:48:27.016" v="4052" actId="1076"/>
        <pc:sldMkLst>
          <pc:docMk/>
          <pc:sldMk cId="3807831489" sldId="4119"/>
        </pc:sldMkLst>
        <pc:spChg chg="mod">
          <ac:chgData name="Corben Kolaski" userId="974e480b8f2bf754" providerId="LiveId" clId="{1EBFA705-E12A-4FD1-9E2D-347EEF176074}" dt="2023-04-22T06:53:12.795" v="2590" actId="20577"/>
          <ac:spMkLst>
            <pc:docMk/>
            <pc:sldMk cId="3807831489" sldId="4119"/>
            <ac:spMk id="2" creationId="{16DF1E1E-CF74-FAB4-5C02-B8FA068E8290}"/>
          </ac:spMkLst>
        </pc:spChg>
        <pc:spChg chg="del">
          <ac:chgData name="Corben Kolaski" userId="974e480b8f2bf754" providerId="LiveId" clId="{1EBFA705-E12A-4FD1-9E2D-347EEF176074}" dt="2023-04-22T07:43:44.319" v="2868" actId="478"/>
          <ac:spMkLst>
            <pc:docMk/>
            <pc:sldMk cId="3807831489" sldId="4119"/>
            <ac:spMk id="3" creationId="{77CA58E5-C476-7E59-53F1-D7D90C74841E}"/>
          </ac:spMkLst>
        </pc:spChg>
        <pc:spChg chg="add mod">
          <ac:chgData name="Corben Kolaski" userId="974e480b8f2bf754" providerId="LiveId" clId="{1EBFA705-E12A-4FD1-9E2D-347EEF176074}" dt="2023-04-22T08:46:58.410" v="4032" actId="1076"/>
          <ac:spMkLst>
            <pc:docMk/>
            <pc:sldMk cId="3807831489" sldId="4119"/>
            <ac:spMk id="4" creationId="{F41B411B-AA1E-50C3-5240-78AEB0F8812D}"/>
          </ac:spMkLst>
        </pc:spChg>
        <pc:spChg chg="add del mod">
          <ac:chgData name="Corben Kolaski" userId="974e480b8f2bf754" providerId="LiveId" clId="{1EBFA705-E12A-4FD1-9E2D-347EEF176074}" dt="2023-04-22T07:53:57.864" v="3133" actId="478"/>
          <ac:spMkLst>
            <pc:docMk/>
            <pc:sldMk cId="3807831489" sldId="4119"/>
            <ac:spMk id="5" creationId="{5C47BDB5-FCEB-B7FB-1FF0-371252BBC7F3}"/>
          </ac:spMkLst>
        </pc:spChg>
        <pc:spChg chg="add del mod">
          <ac:chgData name="Corben Kolaski" userId="974e480b8f2bf754" providerId="LiveId" clId="{1EBFA705-E12A-4FD1-9E2D-347EEF176074}" dt="2023-04-22T08:06:42.721" v="3421" actId="1076"/>
          <ac:spMkLst>
            <pc:docMk/>
            <pc:sldMk cId="3807831489" sldId="4119"/>
            <ac:spMk id="6" creationId="{82DBF804-31CC-7CF5-7F8B-BE78B6C06BA9}"/>
          </ac:spMkLst>
        </pc:spChg>
        <pc:spChg chg="add mod">
          <ac:chgData name="Corben Kolaski" userId="974e480b8f2bf754" providerId="LiveId" clId="{1EBFA705-E12A-4FD1-9E2D-347EEF176074}" dt="2023-04-22T08:06:45.449" v="3422" actId="1076"/>
          <ac:spMkLst>
            <pc:docMk/>
            <pc:sldMk cId="3807831489" sldId="4119"/>
            <ac:spMk id="7" creationId="{D0609AA5-BC98-E984-6D00-CF794B0EA943}"/>
          </ac:spMkLst>
        </pc:spChg>
        <pc:spChg chg="add mod">
          <ac:chgData name="Corben Kolaski" userId="974e480b8f2bf754" providerId="LiveId" clId="{1EBFA705-E12A-4FD1-9E2D-347EEF176074}" dt="2023-04-22T08:08:02.511" v="3436" actId="1076"/>
          <ac:spMkLst>
            <pc:docMk/>
            <pc:sldMk cId="3807831489" sldId="4119"/>
            <ac:spMk id="8" creationId="{70AECD32-6F45-55FE-628B-A69FEB719DB7}"/>
          </ac:spMkLst>
        </pc:spChg>
        <pc:spChg chg="add mod">
          <ac:chgData name="Corben Kolaski" userId="974e480b8f2bf754" providerId="LiveId" clId="{1EBFA705-E12A-4FD1-9E2D-347EEF176074}" dt="2023-04-22T08:08:08.558" v="3438" actId="1076"/>
          <ac:spMkLst>
            <pc:docMk/>
            <pc:sldMk cId="3807831489" sldId="4119"/>
            <ac:spMk id="9" creationId="{D74A4BA5-04B2-FA72-87F6-D5B73DC65F31}"/>
          </ac:spMkLst>
        </pc:spChg>
        <pc:spChg chg="add del mod">
          <ac:chgData name="Corben Kolaski" userId="974e480b8f2bf754" providerId="LiveId" clId="{1EBFA705-E12A-4FD1-9E2D-347EEF176074}" dt="2023-04-22T07:50:46.103" v="2906" actId="478"/>
          <ac:spMkLst>
            <pc:docMk/>
            <pc:sldMk cId="3807831489" sldId="4119"/>
            <ac:spMk id="10" creationId="{BE689738-5EFA-0FF6-59D5-C6DE356F2128}"/>
          </ac:spMkLst>
        </pc:spChg>
        <pc:spChg chg="add mod">
          <ac:chgData name="Corben Kolaski" userId="974e480b8f2bf754" providerId="LiveId" clId="{1EBFA705-E12A-4FD1-9E2D-347EEF176074}" dt="2023-04-22T08:07:45.434" v="3432" actId="14100"/>
          <ac:spMkLst>
            <pc:docMk/>
            <pc:sldMk cId="3807831489" sldId="4119"/>
            <ac:spMk id="12" creationId="{54881056-98F9-DAD5-5B60-387892AEAFE8}"/>
          </ac:spMkLst>
        </pc:spChg>
        <pc:spChg chg="add del mod">
          <ac:chgData name="Corben Kolaski" userId="974e480b8f2bf754" providerId="LiveId" clId="{1EBFA705-E12A-4FD1-9E2D-347EEF176074}" dt="2023-04-22T07:55:48.307" v="3177" actId="478"/>
          <ac:spMkLst>
            <pc:docMk/>
            <pc:sldMk cId="3807831489" sldId="4119"/>
            <ac:spMk id="13" creationId="{B35882AD-2FA3-8C74-5735-3BFE0DC2E62E}"/>
          </ac:spMkLst>
        </pc:spChg>
        <pc:spChg chg="add mod">
          <ac:chgData name="Corben Kolaski" userId="974e480b8f2bf754" providerId="LiveId" clId="{1EBFA705-E12A-4FD1-9E2D-347EEF176074}" dt="2023-04-22T08:07:11.322" v="3426" actId="1076"/>
          <ac:spMkLst>
            <pc:docMk/>
            <pc:sldMk cId="3807831489" sldId="4119"/>
            <ac:spMk id="14" creationId="{B59C9D20-AE3C-4547-4D3D-DDCEAC271F0E}"/>
          </ac:spMkLst>
        </pc:spChg>
        <pc:spChg chg="add mod">
          <ac:chgData name="Corben Kolaski" userId="974e480b8f2bf754" providerId="LiveId" clId="{1EBFA705-E12A-4FD1-9E2D-347EEF176074}" dt="2023-04-22T08:07:15.203" v="3427" actId="1076"/>
          <ac:spMkLst>
            <pc:docMk/>
            <pc:sldMk cId="3807831489" sldId="4119"/>
            <ac:spMk id="15" creationId="{1F2742D2-FD6F-F4BE-5EDA-D67339548A7F}"/>
          </ac:spMkLst>
        </pc:spChg>
        <pc:spChg chg="add mod">
          <ac:chgData name="Corben Kolaski" userId="974e480b8f2bf754" providerId="LiveId" clId="{1EBFA705-E12A-4FD1-9E2D-347EEF176074}" dt="2023-04-22T08:07:41.879" v="3431" actId="1076"/>
          <ac:spMkLst>
            <pc:docMk/>
            <pc:sldMk cId="3807831489" sldId="4119"/>
            <ac:spMk id="16" creationId="{117362D4-C5B8-AF35-0706-56F64E21DD5A}"/>
          </ac:spMkLst>
        </pc:spChg>
        <pc:spChg chg="add mod">
          <ac:chgData name="Corben Kolaski" userId="974e480b8f2bf754" providerId="LiveId" clId="{1EBFA705-E12A-4FD1-9E2D-347EEF176074}" dt="2023-04-22T08:07:41.879" v="3431" actId="1076"/>
          <ac:spMkLst>
            <pc:docMk/>
            <pc:sldMk cId="3807831489" sldId="4119"/>
            <ac:spMk id="17" creationId="{2A388260-3602-68E9-9A5A-697952211F4B}"/>
          </ac:spMkLst>
        </pc:spChg>
        <pc:spChg chg="add del mod">
          <ac:chgData name="Corben Kolaski" userId="974e480b8f2bf754" providerId="LiveId" clId="{1EBFA705-E12A-4FD1-9E2D-347EEF176074}" dt="2023-04-22T07:47:36.778" v="2884" actId="478"/>
          <ac:spMkLst>
            <pc:docMk/>
            <pc:sldMk cId="3807831489" sldId="4119"/>
            <ac:spMk id="18" creationId="{9772814B-6B4A-01C3-A9DF-B830676351DD}"/>
          </ac:spMkLst>
        </pc:spChg>
        <pc:spChg chg="add mod">
          <ac:chgData name="Corben Kolaski" userId="974e480b8f2bf754" providerId="LiveId" clId="{1EBFA705-E12A-4FD1-9E2D-347EEF176074}" dt="2023-04-22T08:08:11.919" v="3439" actId="14100"/>
          <ac:spMkLst>
            <pc:docMk/>
            <pc:sldMk cId="3807831489" sldId="4119"/>
            <ac:spMk id="19" creationId="{C945D63D-42CB-E6C4-46CF-E192D1A7806A}"/>
          </ac:spMkLst>
        </pc:spChg>
        <pc:spChg chg="add mod">
          <ac:chgData name="Corben Kolaski" userId="974e480b8f2bf754" providerId="LiveId" clId="{1EBFA705-E12A-4FD1-9E2D-347EEF176074}" dt="2023-04-22T08:48:15.206" v="4050" actId="1076"/>
          <ac:spMkLst>
            <pc:docMk/>
            <pc:sldMk cId="3807831489" sldId="4119"/>
            <ac:spMk id="20" creationId="{A6FDDEDD-3BFF-A726-BD60-2509D241B10F}"/>
          </ac:spMkLst>
        </pc:spChg>
        <pc:spChg chg="add mod">
          <ac:chgData name="Corben Kolaski" userId="974e480b8f2bf754" providerId="LiveId" clId="{1EBFA705-E12A-4FD1-9E2D-347EEF176074}" dt="2023-04-22T08:07:00.307" v="3424" actId="1076"/>
          <ac:spMkLst>
            <pc:docMk/>
            <pc:sldMk cId="3807831489" sldId="4119"/>
            <ac:spMk id="21" creationId="{04437383-5E42-13B7-9482-658593DC5599}"/>
          </ac:spMkLst>
        </pc:spChg>
        <pc:spChg chg="add mod">
          <ac:chgData name="Corben Kolaski" userId="974e480b8f2bf754" providerId="LiveId" clId="{1EBFA705-E12A-4FD1-9E2D-347EEF176074}" dt="2023-04-22T08:07:03.061" v="3425" actId="1076"/>
          <ac:spMkLst>
            <pc:docMk/>
            <pc:sldMk cId="3807831489" sldId="4119"/>
            <ac:spMk id="22" creationId="{BAFD2AE8-9B2F-F5DA-61B9-E4616F296F0F}"/>
          </ac:spMkLst>
        </pc:spChg>
        <pc:spChg chg="add mod">
          <ac:chgData name="Corben Kolaski" userId="974e480b8f2bf754" providerId="LiveId" clId="{1EBFA705-E12A-4FD1-9E2D-347EEF176074}" dt="2023-04-22T08:07:58.651" v="3435" actId="1076"/>
          <ac:spMkLst>
            <pc:docMk/>
            <pc:sldMk cId="3807831489" sldId="4119"/>
            <ac:spMk id="23" creationId="{D5CB2A07-61CD-A880-05B5-D8726EE8533E}"/>
          </ac:spMkLst>
        </pc:spChg>
        <pc:spChg chg="add mod">
          <ac:chgData name="Corben Kolaski" userId="974e480b8f2bf754" providerId="LiveId" clId="{1EBFA705-E12A-4FD1-9E2D-347EEF176074}" dt="2023-04-22T08:08:06.155" v="3437" actId="1076"/>
          <ac:spMkLst>
            <pc:docMk/>
            <pc:sldMk cId="3807831489" sldId="4119"/>
            <ac:spMk id="24" creationId="{06BFC915-EB35-9204-2E8F-80F9E3353FCD}"/>
          </ac:spMkLst>
        </pc:spChg>
        <pc:spChg chg="add mod">
          <ac:chgData name="Corben Kolaski" userId="974e480b8f2bf754" providerId="LiveId" clId="{1EBFA705-E12A-4FD1-9E2D-347EEF176074}" dt="2023-04-22T08:07:00.307" v="3424" actId="1076"/>
          <ac:spMkLst>
            <pc:docMk/>
            <pc:sldMk cId="3807831489" sldId="4119"/>
            <ac:spMk id="25" creationId="{7396A34A-2693-4E32-7C11-FB518461E439}"/>
          </ac:spMkLst>
        </pc:spChg>
        <pc:spChg chg="add del">
          <ac:chgData name="Corben Kolaski" userId="974e480b8f2bf754" providerId="LiveId" clId="{1EBFA705-E12A-4FD1-9E2D-347EEF176074}" dt="2023-04-22T07:54:05.119" v="3135" actId="22"/>
          <ac:spMkLst>
            <pc:docMk/>
            <pc:sldMk cId="3807831489" sldId="4119"/>
            <ac:spMk id="31" creationId="{F7A39CA2-7F6A-8B28-A7F3-2EA938880E4F}"/>
          </ac:spMkLst>
        </pc:spChg>
        <pc:spChg chg="add del">
          <ac:chgData name="Corben Kolaski" userId="974e480b8f2bf754" providerId="LiveId" clId="{1EBFA705-E12A-4FD1-9E2D-347EEF176074}" dt="2023-04-22T07:54:06.853" v="3137" actId="22"/>
          <ac:spMkLst>
            <pc:docMk/>
            <pc:sldMk cId="3807831489" sldId="4119"/>
            <ac:spMk id="33" creationId="{DE25F1A0-5F44-7280-EF68-35C7EF0D151E}"/>
          </ac:spMkLst>
        </pc:spChg>
        <pc:spChg chg="add del mod">
          <ac:chgData name="Corben Kolaski" userId="974e480b8f2bf754" providerId="LiveId" clId="{1EBFA705-E12A-4FD1-9E2D-347EEF176074}" dt="2023-04-22T07:57:02.424" v="3222" actId="478"/>
          <ac:spMkLst>
            <pc:docMk/>
            <pc:sldMk cId="3807831489" sldId="4119"/>
            <ac:spMk id="34" creationId="{47C5890B-91AB-3B4C-A283-B4364653894C}"/>
          </ac:spMkLst>
        </pc:spChg>
        <pc:spChg chg="add mod">
          <ac:chgData name="Corben Kolaski" userId="974e480b8f2bf754" providerId="LiveId" clId="{1EBFA705-E12A-4FD1-9E2D-347EEF176074}" dt="2023-04-22T08:47:20.178" v="4035" actId="1076"/>
          <ac:spMkLst>
            <pc:docMk/>
            <pc:sldMk cId="3807831489" sldId="4119"/>
            <ac:spMk id="35" creationId="{D813DEA8-4683-BA4D-0699-047586D16D77}"/>
          </ac:spMkLst>
        </pc:spChg>
        <pc:spChg chg="add mod">
          <ac:chgData name="Corben Kolaski" userId="974e480b8f2bf754" providerId="LiveId" clId="{1EBFA705-E12A-4FD1-9E2D-347EEF176074}" dt="2023-04-22T08:48:27.016" v="4052" actId="1076"/>
          <ac:spMkLst>
            <pc:docMk/>
            <pc:sldMk cId="3807831489" sldId="4119"/>
            <ac:spMk id="36" creationId="{3A294A02-27B0-EB32-5BE0-D55BC90768BB}"/>
          </ac:spMkLst>
        </pc:spChg>
        <pc:spChg chg="add mod">
          <ac:chgData name="Corben Kolaski" userId="974e480b8f2bf754" providerId="LiveId" clId="{1EBFA705-E12A-4FD1-9E2D-347EEF176074}" dt="2023-04-22T08:46:54.575" v="4030" actId="14100"/>
          <ac:spMkLst>
            <pc:docMk/>
            <pc:sldMk cId="3807831489" sldId="4119"/>
            <ac:spMk id="37" creationId="{25A7BF15-F0A8-D2E1-3C35-6672A699F7E6}"/>
          </ac:spMkLst>
        </pc:spChg>
        <pc:picChg chg="add del mod">
          <ac:chgData name="Corben Kolaski" userId="974e480b8f2bf754" providerId="LiveId" clId="{1EBFA705-E12A-4FD1-9E2D-347EEF176074}" dt="2023-04-22T07:46:52.248" v="2874" actId="478"/>
          <ac:picMkLst>
            <pc:docMk/>
            <pc:sldMk cId="3807831489" sldId="4119"/>
            <ac:picMk id="11" creationId="{05E432E2-A114-2995-C7BE-ED0B9506FE8D}"/>
          </ac:picMkLst>
        </pc:picChg>
        <pc:picChg chg="add mod">
          <ac:chgData name="Corben Kolaski" userId="974e480b8f2bf754" providerId="LiveId" clId="{1EBFA705-E12A-4FD1-9E2D-347EEF176074}" dt="2023-04-22T08:07:11.322" v="3426" actId="1076"/>
          <ac:picMkLst>
            <pc:docMk/>
            <pc:sldMk cId="3807831489" sldId="4119"/>
            <ac:picMk id="27" creationId="{5F6ED0AA-E684-8325-480A-AE4A66D1FBD9}"/>
          </ac:picMkLst>
        </pc:picChg>
        <pc:picChg chg="add mod">
          <ac:chgData name="Corben Kolaski" userId="974e480b8f2bf754" providerId="LiveId" clId="{1EBFA705-E12A-4FD1-9E2D-347EEF176074}" dt="2023-04-22T08:06:42.721" v="3421" actId="1076"/>
          <ac:picMkLst>
            <pc:docMk/>
            <pc:sldMk cId="3807831489" sldId="4119"/>
            <ac:picMk id="29" creationId="{5C9CD0CC-8718-98E3-D5E6-46B56070104E}"/>
          </ac:picMkLst>
        </pc:picChg>
      </pc:sldChg>
      <pc:sldChg chg="addSp delSp modSp add mod ord delAnim">
        <pc:chgData name="Corben Kolaski" userId="974e480b8f2bf754" providerId="LiveId" clId="{1EBFA705-E12A-4FD1-9E2D-347EEF176074}" dt="2023-04-22T06:58:01.707" v="2803" actId="20577"/>
        <pc:sldMkLst>
          <pc:docMk/>
          <pc:sldMk cId="987673464" sldId="4120"/>
        </pc:sldMkLst>
        <pc:spChg chg="mod">
          <ac:chgData name="Corben Kolaski" userId="974e480b8f2bf754" providerId="LiveId" clId="{1EBFA705-E12A-4FD1-9E2D-347EEF176074}" dt="2023-04-22T06:58:01.707" v="2803" actId="20577"/>
          <ac:spMkLst>
            <pc:docMk/>
            <pc:sldMk cId="987673464" sldId="4120"/>
            <ac:spMk id="2" creationId="{16DF1E1E-CF74-FAB4-5C02-B8FA068E8290}"/>
          </ac:spMkLst>
        </pc:spChg>
        <pc:spChg chg="del">
          <ac:chgData name="Corben Kolaski" userId="974e480b8f2bf754" providerId="LiveId" clId="{1EBFA705-E12A-4FD1-9E2D-347EEF176074}" dt="2023-04-22T06:56:32.149" v="2720" actId="478"/>
          <ac:spMkLst>
            <pc:docMk/>
            <pc:sldMk cId="987673464" sldId="4120"/>
            <ac:spMk id="3" creationId="{77CA58E5-C476-7E59-53F1-D7D90C74841E}"/>
          </ac:spMkLst>
        </pc:spChg>
        <pc:spChg chg="add mod">
          <ac:chgData name="Corben Kolaski" userId="974e480b8f2bf754" providerId="LiveId" clId="{1EBFA705-E12A-4FD1-9E2D-347EEF176074}" dt="2023-04-22T06:56:39.543" v="2723" actId="14100"/>
          <ac:spMkLst>
            <pc:docMk/>
            <pc:sldMk cId="987673464" sldId="4120"/>
            <ac:spMk id="5" creationId="{93D8F103-1E65-BFDE-3439-B847272628BD}"/>
          </ac:spMkLst>
        </pc:spChg>
      </pc:sldChg>
      <pc:sldChg chg="modSp add mod">
        <pc:chgData name="Corben Kolaski" userId="974e480b8f2bf754" providerId="LiveId" clId="{1EBFA705-E12A-4FD1-9E2D-347EEF176074}" dt="2023-04-22T06:58:16.641" v="2840" actId="20577"/>
        <pc:sldMkLst>
          <pc:docMk/>
          <pc:sldMk cId="1708769973" sldId="4121"/>
        </pc:sldMkLst>
        <pc:spChg chg="mod">
          <ac:chgData name="Corben Kolaski" userId="974e480b8f2bf754" providerId="LiveId" clId="{1EBFA705-E12A-4FD1-9E2D-347EEF176074}" dt="2023-04-22T06:58:16.641" v="2840" actId="20577"/>
          <ac:spMkLst>
            <pc:docMk/>
            <pc:sldMk cId="1708769973" sldId="4121"/>
            <ac:spMk id="2" creationId="{16DF1E1E-CF74-FAB4-5C02-B8FA068E8290}"/>
          </ac:spMkLst>
        </pc:spChg>
      </pc:sldChg>
      <pc:sldChg chg="modSp add mod">
        <pc:chgData name="Corben Kolaski" userId="974e480b8f2bf754" providerId="LiveId" clId="{1EBFA705-E12A-4FD1-9E2D-347EEF176074}" dt="2023-04-22T08:28:14.927" v="3901" actId="14100"/>
        <pc:sldMkLst>
          <pc:docMk/>
          <pc:sldMk cId="4021572288" sldId="4122"/>
        </pc:sldMkLst>
        <pc:spChg chg="mod">
          <ac:chgData name="Corben Kolaski" userId="974e480b8f2bf754" providerId="LiveId" clId="{1EBFA705-E12A-4FD1-9E2D-347EEF176074}" dt="2023-04-22T08:22:22.665" v="3780" actId="20577"/>
          <ac:spMkLst>
            <pc:docMk/>
            <pc:sldMk cId="4021572288" sldId="4122"/>
            <ac:spMk id="2" creationId="{16DF1E1E-CF74-FAB4-5C02-B8FA068E8290}"/>
          </ac:spMkLst>
        </pc:spChg>
        <pc:spChg chg="mod">
          <ac:chgData name="Corben Kolaski" userId="974e480b8f2bf754" providerId="LiveId" clId="{1EBFA705-E12A-4FD1-9E2D-347EEF176074}" dt="2023-04-22T08:28:14.927" v="3901" actId="14100"/>
          <ac:spMkLst>
            <pc:docMk/>
            <pc:sldMk cId="4021572288" sldId="4122"/>
            <ac:spMk id="5" creationId="{D559CCA8-50DD-5104-6B60-2910B6A6C435}"/>
          </ac:spMkLst>
        </pc:spChg>
      </pc:sldChg>
      <pc:sldMasterChg chg="del delSldLayout">
        <pc:chgData name="Corben Kolaski" userId="974e480b8f2bf754" providerId="LiveId" clId="{1EBFA705-E12A-4FD1-9E2D-347EEF176074}" dt="2023-04-22T06:15:45.523" v="1773" actId="2696"/>
        <pc:sldMasterMkLst>
          <pc:docMk/>
          <pc:sldMasterMk cId="70651586" sldId="2147483845"/>
        </pc:sldMasterMkLst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3529228997" sldId="2147483846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3563830726" sldId="2147483847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3307047527" sldId="2147483848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590923271" sldId="2147483849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222573880" sldId="2147483850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1673904006" sldId="2147483851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3413431152" sldId="2147483852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1833526814" sldId="2147483853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534133134" sldId="2147483854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3358800818" sldId="2147483855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182873091" sldId="2147483856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1868669727" sldId="2147483857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3656193647" sldId="2147483858"/>
          </pc:sldLayoutMkLst>
        </pc:sldLayoutChg>
        <pc:sldLayoutChg chg="del">
          <pc:chgData name="Corben Kolaski" userId="974e480b8f2bf754" providerId="LiveId" clId="{1EBFA705-E12A-4FD1-9E2D-347EEF176074}" dt="2023-04-22T06:15:45.523" v="1773" actId="2696"/>
          <pc:sldLayoutMkLst>
            <pc:docMk/>
            <pc:sldMasterMk cId="70651586" sldId="2147483845"/>
            <pc:sldLayoutMk cId="3509347224" sldId="2147483859"/>
          </pc:sldLayoutMkLst>
        </pc:sldLayoutChg>
      </pc:sldMasterChg>
      <pc:sldMasterChg chg="del delSldLayout">
        <pc:chgData name="Corben Kolaski" userId="974e480b8f2bf754" providerId="LiveId" clId="{1EBFA705-E12A-4FD1-9E2D-347EEF176074}" dt="2023-04-22T07:46:38.514" v="2871" actId="2696"/>
        <pc:sldMasterMkLst>
          <pc:docMk/>
          <pc:sldMasterMk cId="2227895029" sldId="2147483845"/>
        </pc:sldMasterMkLst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337534158" sldId="2147483846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4081476267" sldId="2147483847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3241963449" sldId="2147483848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2420831433" sldId="2147483849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1288851734" sldId="2147483850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3950874281" sldId="2147483851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1883940623" sldId="2147483852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1545979809" sldId="2147483853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2712912370" sldId="2147483854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167469693" sldId="2147483855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3151955318" sldId="2147483856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3675140611" sldId="2147483857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1166154729" sldId="2147483858"/>
          </pc:sldLayoutMkLst>
        </pc:sldLayoutChg>
        <pc:sldLayoutChg chg="del">
          <pc:chgData name="Corben Kolaski" userId="974e480b8f2bf754" providerId="LiveId" clId="{1EBFA705-E12A-4FD1-9E2D-347EEF176074}" dt="2023-04-22T07:46:38.514" v="2871" actId="2696"/>
          <pc:sldLayoutMkLst>
            <pc:docMk/>
            <pc:sldMasterMk cId="2227895029" sldId="2147483845"/>
            <pc:sldLayoutMk cId="1106694760" sldId="2147483859"/>
          </pc:sldLayoutMkLst>
        </pc:sldLayoutChg>
      </pc:sldMasterChg>
      <pc:sldMasterChg chg="del delSldLayout">
        <pc:chgData name="Corben Kolaski" userId="974e480b8f2bf754" providerId="LiveId" clId="{1EBFA705-E12A-4FD1-9E2D-347EEF176074}" dt="2023-04-22T06:20:20.303" v="1833" actId="2696"/>
        <pc:sldMasterMkLst>
          <pc:docMk/>
          <pc:sldMasterMk cId="2865279554" sldId="2147483845"/>
        </pc:sldMasterMkLst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1087913263" sldId="2147483846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1652281375" sldId="2147483847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1787739585" sldId="2147483848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1935911215" sldId="2147483849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784489096" sldId="2147483850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2587900140" sldId="2147483851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2864955645" sldId="2147483852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1846229830" sldId="2147483853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1595948712" sldId="2147483854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764349557" sldId="2147483855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31794165" sldId="2147483856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3841402506" sldId="2147483857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2016654589" sldId="2147483858"/>
          </pc:sldLayoutMkLst>
        </pc:sldLayoutChg>
        <pc:sldLayoutChg chg="del">
          <pc:chgData name="Corben Kolaski" userId="974e480b8f2bf754" providerId="LiveId" clId="{1EBFA705-E12A-4FD1-9E2D-347EEF176074}" dt="2023-04-22T06:20:20.303" v="1833" actId="2696"/>
          <pc:sldLayoutMkLst>
            <pc:docMk/>
            <pc:sldMasterMk cId="2865279554" sldId="2147483845"/>
            <pc:sldLayoutMk cId="3853323559" sldId="2147483859"/>
          </pc:sldLayoutMkLst>
        </pc:sldLayoutChg>
      </pc:sldMasterChg>
      <pc:sldMasterChg chg="del delSldLayout">
        <pc:chgData name="Corben Kolaski" userId="974e480b8f2bf754" providerId="LiveId" clId="{1EBFA705-E12A-4FD1-9E2D-347EEF176074}" dt="2023-04-22T08:50:26.839" v="4091" actId="2696"/>
        <pc:sldMasterMkLst>
          <pc:docMk/>
          <pc:sldMasterMk cId="3589773887" sldId="2147483845"/>
        </pc:sldMasterMkLst>
        <pc:sldLayoutChg chg="del">
          <pc:chgData name="Corben Kolaski" userId="974e480b8f2bf754" providerId="LiveId" clId="{1EBFA705-E12A-4FD1-9E2D-347EEF176074}" dt="2023-04-22T08:50:26.839" v="4091" actId="2696"/>
          <pc:sldLayoutMkLst>
            <pc:docMk/>
            <pc:sldMasterMk cId="3589773887" sldId="2147483845"/>
            <pc:sldLayoutMk cId="2044213008" sldId="2147483846"/>
          </pc:sldLayoutMkLst>
        </pc:sldLayoutChg>
      </pc:sldMasterChg>
      <pc:sldMasterChg chg="del delSldLayout">
        <pc:chgData name="Corben Kolaski" userId="974e480b8f2bf754" providerId="LiveId" clId="{1EBFA705-E12A-4FD1-9E2D-347EEF176074}" dt="2023-04-22T06:55:51.495" v="2662" actId="2696"/>
        <pc:sldMasterMkLst>
          <pc:docMk/>
          <pc:sldMasterMk cId="4254437876" sldId="2147483845"/>
        </pc:sldMasterMkLst>
        <pc:sldLayoutChg chg="del">
          <pc:chgData name="Corben Kolaski" userId="974e480b8f2bf754" providerId="LiveId" clId="{1EBFA705-E12A-4FD1-9E2D-347EEF176074}" dt="2023-04-22T06:55:51.495" v="2662" actId="2696"/>
          <pc:sldLayoutMkLst>
            <pc:docMk/>
            <pc:sldMasterMk cId="4254437876" sldId="2147483845"/>
            <pc:sldLayoutMk cId="3833362510" sldId="2147483846"/>
          </pc:sldLayoutMkLst>
        </pc:sldLayoutChg>
      </pc:sldMasterChg>
    </pc:docChg>
  </pc:docChgLst>
  <pc:docChgLst>
    <pc:chgData name="Sukhmeet Singh Hora" userId="S::horass@myumanitoba.ca::039e3324-82e5-405a-bea0-c04310413934" providerId="AD" clId="Web-{5A7E5ECB-6742-4DB6-8025-6B693B22C1B5}"/>
    <pc:docChg chg="modSld">
      <pc:chgData name="Sukhmeet Singh Hora" userId="S::horass@myumanitoba.ca::039e3324-82e5-405a-bea0-c04310413934" providerId="AD" clId="Web-{5A7E5ECB-6742-4DB6-8025-6B693B22C1B5}" dt="2023-04-22T23:41:26.004" v="11" actId="14100"/>
      <pc:docMkLst>
        <pc:docMk/>
      </pc:docMkLst>
      <pc:sldChg chg="modSp">
        <pc:chgData name="Sukhmeet Singh Hora" userId="S::horass@myumanitoba.ca::039e3324-82e5-405a-bea0-c04310413934" providerId="AD" clId="Web-{5A7E5ECB-6742-4DB6-8025-6B693B22C1B5}" dt="2023-04-22T23:41:26.004" v="11" actId="14100"/>
        <pc:sldMkLst>
          <pc:docMk/>
          <pc:sldMk cId="987673464" sldId="4120"/>
        </pc:sldMkLst>
        <pc:spChg chg="mod">
          <ac:chgData name="Sukhmeet Singh Hora" userId="S::horass@myumanitoba.ca::039e3324-82e5-405a-bea0-c04310413934" providerId="AD" clId="Web-{5A7E5ECB-6742-4DB6-8025-6B693B22C1B5}" dt="2023-04-22T23:41:11.254" v="9" actId="20577"/>
          <ac:spMkLst>
            <pc:docMk/>
            <pc:sldMk cId="987673464" sldId="4120"/>
            <ac:spMk id="2" creationId="{16DF1E1E-CF74-FAB4-5C02-B8FA068E8290}"/>
          </ac:spMkLst>
        </pc:spChg>
        <pc:spChg chg="mod">
          <ac:chgData name="Sukhmeet Singh Hora" userId="S::horass@myumanitoba.ca::039e3324-82e5-405a-bea0-c04310413934" providerId="AD" clId="Web-{5A7E5ECB-6742-4DB6-8025-6B693B22C1B5}" dt="2023-04-22T23:41:26.004" v="11" actId="14100"/>
          <ac:spMkLst>
            <pc:docMk/>
            <pc:sldMk cId="987673464" sldId="4120"/>
            <ac:spMk id="5" creationId="{93D8F103-1E65-BFDE-3439-B847272628BD}"/>
          </ac:spMkLst>
        </pc:spChg>
      </pc:sldChg>
    </pc:docChg>
  </pc:docChgLst>
  <pc:docChgLst>
    <pc:chgData name="Sukhmeet Singh Hora" userId="S::horass@myumanitoba.ca::039e3324-82e5-405a-bea0-c04310413934" providerId="AD" clId="Web-{E760ECAF-8D3A-4A57-AB29-39F10EA1FB89}"/>
    <pc:docChg chg="delSld modSld">
      <pc:chgData name="Sukhmeet Singh Hora" userId="S::horass@myumanitoba.ca::039e3324-82e5-405a-bea0-c04310413934" providerId="AD" clId="Web-{E760ECAF-8D3A-4A57-AB29-39F10EA1FB89}" dt="2023-04-24T16:31:04.143" v="47"/>
      <pc:docMkLst>
        <pc:docMk/>
      </pc:docMkLst>
      <pc:sldChg chg="modSp">
        <pc:chgData name="Sukhmeet Singh Hora" userId="S::horass@myumanitoba.ca::039e3324-82e5-405a-bea0-c04310413934" providerId="AD" clId="Web-{E760ECAF-8D3A-4A57-AB29-39F10EA1FB89}" dt="2023-04-24T15:57:47.695" v="44" actId="20577"/>
        <pc:sldMkLst>
          <pc:docMk/>
          <pc:sldMk cId="1708769973" sldId="4121"/>
        </pc:sldMkLst>
        <pc:spChg chg="mod">
          <ac:chgData name="Sukhmeet Singh Hora" userId="S::horass@myumanitoba.ca::039e3324-82e5-405a-bea0-c04310413934" providerId="AD" clId="Web-{E760ECAF-8D3A-4A57-AB29-39F10EA1FB89}" dt="2023-04-24T15:54:32.036" v="3" actId="14100"/>
          <ac:spMkLst>
            <pc:docMk/>
            <pc:sldMk cId="1708769973" sldId="4121"/>
            <ac:spMk id="2" creationId="{16DF1E1E-CF74-FAB4-5C02-B8FA068E8290}"/>
          </ac:spMkLst>
        </pc:spChg>
        <pc:spChg chg="mod">
          <ac:chgData name="Sukhmeet Singh Hora" userId="S::horass@myumanitoba.ca::039e3324-82e5-405a-bea0-c04310413934" providerId="AD" clId="Web-{E760ECAF-8D3A-4A57-AB29-39F10EA1FB89}" dt="2023-04-24T15:57:47.695" v="44" actId="20577"/>
          <ac:spMkLst>
            <pc:docMk/>
            <pc:sldMk cId="1708769973" sldId="4121"/>
            <ac:spMk id="5" creationId="{93D8F103-1E65-BFDE-3439-B847272628BD}"/>
          </ac:spMkLst>
        </pc:spChg>
      </pc:sldChg>
      <pc:sldChg chg="modSp">
        <pc:chgData name="Sukhmeet Singh Hora" userId="S::horass@myumanitoba.ca::039e3324-82e5-405a-bea0-c04310413934" providerId="AD" clId="Web-{E760ECAF-8D3A-4A57-AB29-39F10EA1FB89}" dt="2023-04-24T16:18:51.337" v="46" actId="20577"/>
        <pc:sldMkLst>
          <pc:docMk/>
          <pc:sldMk cId="1692857146" sldId="4130"/>
        </pc:sldMkLst>
        <pc:spChg chg="mod">
          <ac:chgData name="Sukhmeet Singh Hora" userId="S::horass@myumanitoba.ca::039e3324-82e5-405a-bea0-c04310413934" providerId="AD" clId="Web-{E760ECAF-8D3A-4A57-AB29-39F10EA1FB89}" dt="2023-04-24T16:18:51.337" v="46" actId="20577"/>
          <ac:spMkLst>
            <pc:docMk/>
            <pc:sldMk cId="1692857146" sldId="4130"/>
            <ac:spMk id="46" creationId="{AE28F7A9-377A-B30B-7138-2BDD8F7149BF}"/>
          </ac:spMkLst>
        </pc:spChg>
      </pc:sldChg>
      <pc:sldChg chg="del mod modShow">
        <pc:chgData name="Sukhmeet Singh Hora" userId="S::horass@myumanitoba.ca::039e3324-82e5-405a-bea0-c04310413934" providerId="AD" clId="Web-{E760ECAF-8D3A-4A57-AB29-39F10EA1FB89}" dt="2023-04-24T16:31:04.143" v="47"/>
        <pc:sldMkLst>
          <pc:docMk/>
          <pc:sldMk cId="1073428729" sldId="4135"/>
        </pc:sldMkLst>
      </pc:sldChg>
    </pc:docChg>
  </pc:docChgLst>
  <pc:docChgLst>
    <pc:chgData name="Sukhmeet Singh Hora" userId="S::horass@myumanitoba.ca::039e3324-82e5-405a-bea0-c04310413934" providerId="AD" clId="Web-{DFCB44E7-C0AB-4E4A-A387-198E8B4E3252}"/>
    <pc:docChg chg="modSld">
      <pc:chgData name="Sukhmeet Singh Hora" userId="S::horass@myumanitoba.ca::039e3324-82e5-405a-bea0-c04310413934" providerId="AD" clId="Web-{DFCB44E7-C0AB-4E4A-A387-198E8B4E3252}" dt="2023-04-26T19:27:35.931" v="0" actId="20577"/>
      <pc:docMkLst>
        <pc:docMk/>
      </pc:docMkLst>
      <pc:sldChg chg="modSp">
        <pc:chgData name="Sukhmeet Singh Hora" userId="S::horass@myumanitoba.ca::039e3324-82e5-405a-bea0-c04310413934" providerId="AD" clId="Web-{DFCB44E7-C0AB-4E4A-A387-198E8B4E3252}" dt="2023-04-26T19:27:35.931" v="0" actId="20577"/>
        <pc:sldMkLst>
          <pc:docMk/>
          <pc:sldMk cId="38160234" sldId="256"/>
        </pc:sldMkLst>
        <pc:spChg chg="mod">
          <ac:chgData name="Sukhmeet Singh Hora" userId="S::horass@myumanitoba.ca::039e3324-82e5-405a-bea0-c04310413934" providerId="AD" clId="Web-{DFCB44E7-C0AB-4E4A-A387-198E8B4E3252}" dt="2023-04-26T19:27:35.931" v="0" actId="20577"/>
          <ac:spMkLst>
            <pc:docMk/>
            <pc:sldMk cId="38160234" sldId="256"/>
            <ac:spMk id="3" creationId="{971B12B1-C25E-68B1-AC58-2A5A4D1016CD}"/>
          </ac:spMkLst>
        </pc:spChg>
      </pc:sldChg>
    </pc:docChg>
  </pc:docChgLst>
  <pc:docChgLst>
    <pc:chgData name="Antony Zaky" userId="c975f6db-4338-45b2-a836-08339151ce4a" providerId="ADAL" clId="{9CA2AD4D-55E2-4D9B-A5C8-5DCA204F0C37}"/>
    <pc:docChg chg="undo custSel modSld">
      <pc:chgData name="Antony Zaky" userId="c975f6db-4338-45b2-a836-08339151ce4a" providerId="ADAL" clId="{9CA2AD4D-55E2-4D9B-A5C8-5DCA204F0C37}" dt="2023-04-24T16:55:49.780" v="654"/>
      <pc:docMkLst>
        <pc:docMk/>
      </pc:docMkLst>
      <pc:sldChg chg="modSp mod modAnim">
        <pc:chgData name="Antony Zaky" userId="c975f6db-4338-45b2-a836-08339151ce4a" providerId="ADAL" clId="{9CA2AD4D-55E2-4D9B-A5C8-5DCA204F0C37}" dt="2023-04-24T16:32:56.447" v="405" actId="20577"/>
        <pc:sldMkLst>
          <pc:docMk/>
          <pc:sldMk cId="3766637327" sldId="4108"/>
        </pc:sldMkLst>
        <pc:spChg chg="mod">
          <ac:chgData name="Antony Zaky" userId="c975f6db-4338-45b2-a836-08339151ce4a" providerId="ADAL" clId="{9CA2AD4D-55E2-4D9B-A5C8-5DCA204F0C37}" dt="2023-04-24T16:32:56.447" v="405" actId="20577"/>
          <ac:spMkLst>
            <pc:docMk/>
            <pc:sldMk cId="3766637327" sldId="4108"/>
            <ac:spMk id="3" creationId="{77CA58E5-C476-7E59-53F1-D7D90C74841E}"/>
          </ac:spMkLst>
        </pc:spChg>
      </pc:sldChg>
      <pc:sldChg chg="addSp delSp modSp mod modAnim">
        <pc:chgData name="Antony Zaky" userId="c975f6db-4338-45b2-a836-08339151ce4a" providerId="ADAL" clId="{9CA2AD4D-55E2-4D9B-A5C8-5DCA204F0C37}" dt="2023-04-24T16:48:52.710" v="649"/>
        <pc:sldMkLst>
          <pc:docMk/>
          <pc:sldMk cId="3281513595" sldId="4112"/>
        </pc:sldMkLst>
        <pc:spChg chg="mod">
          <ac:chgData name="Antony Zaky" userId="c975f6db-4338-45b2-a836-08339151ce4a" providerId="ADAL" clId="{9CA2AD4D-55E2-4D9B-A5C8-5DCA204F0C37}" dt="2023-04-24T16:41:15.590" v="591" actId="14100"/>
          <ac:spMkLst>
            <pc:docMk/>
            <pc:sldMk cId="3281513595" sldId="4112"/>
            <ac:spMk id="3" creationId="{77CA58E5-C476-7E59-53F1-D7D90C74841E}"/>
          </ac:spMkLst>
        </pc:spChg>
        <pc:picChg chg="del mod">
          <ac:chgData name="Antony Zaky" userId="c975f6db-4338-45b2-a836-08339151ce4a" providerId="ADAL" clId="{9CA2AD4D-55E2-4D9B-A5C8-5DCA204F0C37}" dt="2023-04-24T16:14:58.631" v="39" actId="478"/>
          <ac:picMkLst>
            <pc:docMk/>
            <pc:sldMk cId="3281513595" sldId="4112"/>
            <ac:picMk id="4" creationId="{F50D6740-C4D9-B759-A740-B4D28929828B}"/>
          </ac:picMkLst>
        </pc:picChg>
        <pc:picChg chg="mod">
          <ac:chgData name="Antony Zaky" userId="c975f6db-4338-45b2-a836-08339151ce4a" providerId="ADAL" clId="{9CA2AD4D-55E2-4D9B-A5C8-5DCA204F0C37}" dt="2023-04-24T16:38:37.236" v="580" actId="1076"/>
          <ac:picMkLst>
            <pc:docMk/>
            <pc:sldMk cId="3281513595" sldId="4112"/>
            <ac:picMk id="5" creationId="{BCF22639-AB9B-32AB-AB20-681D55FD2107}"/>
          </ac:picMkLst>
        </pc:picChg>
        <pc:picChg chg="add del mod">
          <ac:chgData name="Antony Zaky" userId="c975f6db-4338-45b2-a836-08339151ce4a" providerId="ADAL" clId="{9CA2AD4D-55E2-4D9B-A5C8-5DCA204F0C37}" dt="2023-04-24T16:15:26.711" v="49" actId="478"/>
          <ac:picMkLst>
            <pc:docMk/>
            <pc:sldMk cId="3281513595" sldId="4112"/>
            <ac:picMk id="7" creationId="{4B604B2E-4C71-17D4-958B-7C8431B21794}"/>
          </ac:picMkLst>
        </pc:picChg>
        <pc:picChg chg="add del mod">
          <ac:chgData name="Antony Zaky" userId="c975f6db-4338-45b2-a836-08339151ce4a" providerId="ADAL" clId="{9CA2AD4D-55E2-4D9B-A5C8-5DCA204F0C37}" dt="2023-04-24T16:16:26.230" v="54" actId="478"/>
          <ac:picMkLst>
            <pc:docMk/>
            <pc:sldMk cId="3281513595" sldId="4112"/>
            <ac:picMk id="9" creationId="{C4DD57DF-D0A8-FD4D-63C4-19F6A0FD8101}"/>
          </ac:picMkLst>
        </pc:picChg>
        <pc:picChg chg="add mod">
          <ac:chgData name="Antony Zaky" userId="c975f6db-4338-45b2-a836-08339151ce4a" providerId="ADAL" clId="{9CA2AD4D-55E2-4D9B-A5C8-5DCA204F0C37}" dt="2023-04-24T16:18:24.062" v="68" actId="1076"/>
          <ac:picMkLst>
            <pc:docMk/>
            <pc:sldMk cId="3281513595" sldId="4112"/>
            <ac:picMk id="11" creationId="{834A2ECF-85FB-16F7-6BA0-EA6ABDC3B894}"/>
          </ac:picMkLst>
        </pc:picChg>
        <pc:picChg chg="add mod">
          <ac:chgData name="Antony Zaky" userId="c975f6db-4338-45b2-a836-08339151ce4a" providerId="ADAL" clId="{9CA2AD4D-55E2-4D9B-A5C8-5DCA204F0C37}" dt="2023-04-24T16:39:11.678" v="583" actId="571"/>
          <ac:picMkLst>
            <pc:docMk/>
            <pc:sldMk cId="3281513595" sldId="4112"/>
            <ac:picMk id="15" creationId="{9399456D-2765-0553-0191-377D7140F84A}"/>
          </ac:picMkLst>
        </pc:picChg>
        <pc:cxnChg chg="add mod">
          <ac:chgData name="Antony Zaky" userId="c975f6db-4338-45b2-a836-08339151ce4a" providerId="ADAL" clId="{9CA2AD4D-55E2-4D9B-A5C8-5DCA204F0C37}" dt="2023-04-24T16:20:44.759" v="89" actId="14100"/>
          <ac:cxnSpMkLst>
            <pc:docMk/>
            <pc:sldMk cId="3281513595" sldId="4112"/>
            <ac:cxnSpMk id="13" creationId="{3209F88A-3DEE-BFC5-E12F-295C3565554E}"/>
          </ac:cxnSpMkLst>
        </pc:cxnChg>
        <pc:cxnChg chg="add mod">
          <ac:chgData name="Antony Zaky" userId="c975f6db-4338-45b2-a836-08339151ce4a" providerId="ADAL" clId="{9CA2AD4D-55E2-4D9B-A5C8-5DCA204F0C37}" dt="2023-04-24T16:39:11.678" v="583" actId="571"/>
          <ac:cxnSpMkLst>
            <pc:docMk/>
            <pc:sldMk cId="3281513595" sldId="4112"/>
            <ac:cxnSpMk id="16" creationId="{5CCBFAB1-E7CA-E998-204F-0973D9BE09B3}"/>
          </ac:cxnSpMkLst>
        </pc:cxnChg>
      </pc:sldChg>
      <pc:sldChg chg="addSp delSp modSp mod modAnim">
        <pc:chgData name="Antony Zaky" userId="c975f6db-4338-45b2-a836-08339151ce4a" providerId="ADAL" clId="{9CA2AD4D-55E2-4D9B-A5C8-5DCA204F0C37}" dt="2023-04-24T16:55:49.780" v="654"/>
        <pc:sldMkLst>
          <pc:docMk/>
          <pc:sldMk cId="4093563873" sldId="4113"/>
        </pc:sldMkLst>
        <pc:spChg chg="add del">
          <ac:chgData name="Antony Zaky" userId="c975f6db-4338-45b2-a836-08339151ce4a" providerId="ADAL" clId="{9CA2AD4D-55E2-4D9B-A5C8-5DCA204F0C37}" dt="2023-04-24T16:43:07.843" v="638" actId="11529"/>
          <ac:spMkLst>
            <pc:docMk/>
            <pc:sldMk cId="4093563873" sldId="4113"/>
            <ac:spMk id="3" creationId="{B55B5667-A57E-2523-21CF-6AAE5A19813E}"/>
          </ac:spMkLst>
        </pc:spChg>
        <pc:spChg chg="mod">
          <ac:chgData name="Antony Zaky" userId="c975f6db-4338-45b2-a836-08339151ce4a" providerId="ADAL" clId="{9CA2AD4D-55E2-4D9B-A5C8-5DCA204F0C37}" dt="2023-04-24T16:42:34.813" v="636" actId="20577"/>
          <ac:spMkLst>
            <pc:docMk/>
            <pc:sldMk cId="4093563873" sldId="4113"/>
            <ac:spMk id="5" creationId="{D559CCA8-50DD-5104-6B60-2910B6A6C435}"/>
          </ac:spMkLst>
        </pc:spChg>
        <pc:cxnChg chg="add mod">
          <ac:chgData name="Antony Zaky" userId="c975f6db-4338-45b2-a836-08339151ce4a" providerId="ADAL" clId="{9CA2AD4D-55E2-4D9B-A5C8-5DCA204F0C37}" dt="2023-04-24T16:43:26.372" v="640" actId="14100"/>
          <ac:cxnSpMkLst>
            <pc:docMk/>
            <pc:sldMk cId="4093563873" sldId="4113"/>
            <ac:cxnSpMk id="6" creationId="{91A0E3B2-9317-53D9-4365-62327FEA1570}"/>
          </ac:cxnSpMkLst>
        </pc:cxnChg>
      </pc:sldChg>
    </pc:docChg>
  </pc:docChgLst>
  <pc:docChgLst>
    <pc:chgData name="Corben Kolaski" userId="e613faa1-9896-42ea-8234-00685ba4accc" providerId="ADAL" clId="{C7C07E74-38D3-4A34-A197-3189381DED93}"/>
    <pc:docChg chg="undo redo custSel addSld delSld modSld sldOrd">
      <pc:chgData name="Corben Kolaski" userId="e613faa1-9896-42ea-8234-00685ba4accc" providerId="ADAL" clId="{C7C07E74-38D3-4A34-A197-3189381DED93}" dt="2023-04-24T19:29:25.200" v="3777" actId="20577"/>
      <pc:docMkLst>
        <pc:docMk/>
      </pc:docMkLst>
      <pc:sldChg chg="addSp modSp mod">
        <pc:chgData name="Corben Kolaski" userId="e613faa1-9896-42ea-8234-00685ba4accc" providerId="ADAL" clId="{C7C07E74-38D3-4A34-A197-3189381DED93}" dt="2023-04-23T04:34:03.457" v="567" actId="1076"/>
        <pc:sldMkLst>
          <pc:docMk/>
          <pc:sldMk cId="38160234" sldId="256"/>
        </pc:sldMkLst>
        <pc:spChg chg="mod">
          <ac:chgData name="Corben Kolaski" userId="e613faa1-9896-42ea-8234-00685ba4accc" providerId="ADAL" clId="{C7C07E74-38D3-4A34-A197-3189381DED93}" dt="2023-04-22T22:02:18.108" v="521" actId="207"/>
          <ac:spMkLst>
            <pc:docMk/>
            <pc:sldMk cId="38160234" sldId="256"/>
            <ac:spMk id="2" creationId="{1D983081-7B4C-02F4-44EF-43BEFAC48761}"/>
          </ac:spMkLst>
        </pc:spChg>
        <pc:spChg chg="mod">
          <ac:chgData name="Corben Kolaski" userId="e613faa1-9896-42ea-8234-00685ba4accc" providerId="ADAL" clId="{C7C07E74-38D3-4A34-A197-3189381DED93}" dt="2023-04-22T22:02:49.054" v="527" actId="1076"/>
          <ac:spMkLst>
            <pc:docMk/>
            <pc:sldMk cId="38160234" sldId="256"/>
            <ac:spMk id="3" creationId="{971B12B1-C25E-68B1-AC58-2A5A4D1016CD}"/>
          </ac:spMkLst>
        </pc:spChg>
        <pc:spChg chg="add mod ord">
          <ac:chgData name="Corben Kolaski" userId="e613faa1-9896-42ea-8234-00685ba4accc" providerId="ADAL" clId="{C7C07E74-38D3-4A34-A197-3189381DED93}" dt="2023-04-23T04:34:03.457" v="567" actId="1076"/>
          <ac:spMkLst>
            <pc:docMk/>
            <pc:sldMk cId="38160234" sldId="256"/>
            <ac:spMk id="5" creationId="{8DA28F54-253E-F8BF-C8F5-FB84C3097DA0}"/>
          </ac:spMkLst>
        </pc:spChg>
        <pc:spChg chg="add">
          <ac:chgData name="Corben Kolaski" userId="e613faa1-9896-42ea-8234-00685ba4accc" providerId="ADAL" clId="{C7C07E74-38D3-4A34-A197-3189381DED93}" dt="2023-04-22T22:00:05.662" v="490" actId="26606"/>
          <ac:spMkLst>
            <pc:docMk/>
            <pc:sldMk cId="38160234" sldId="256"/>
            <ac:spMk id="9" creationId="{3AFE8227-C443-417B-BA91-520EB1EF4559}"/>
          </ac:spMkLst>
        </pc:spChg>
        <pc:spChg chg="add">
          <ac:chgData name="Corben Kolaski" userId="e613faa1-9896-42ea-8234-00685ba4accc" providerId="ADAL" clId="{C7C07E74-38D3-4A34-A197-3189381DED93}" dt="2023-04-22T22:00:05.662" v="490" actId="26606"/>
          <ac:spMkLst>
            <pc:docMk/>
            <pc:sldMk cId="38160234" sldId="256"/>
            <ac:spMk id="11" creationId="{907741FC-B544-4A6E-B831-6789D042333D}"/>
          </ac:spMkLst>
        </pc:spChg>
        <pc:spChg chg="add">
          <ac:chgData name="Corben Kolaski" userId="e613faa1-9896-42ea-8234-00685ba4accc" providerId="ADAL" clId="{C7C07E74-38D3-4A34-A197-3189381DED93}" dt="2023-04-22T22:00:05.662" v="490" actId="26606"/>
          <ac:spMkLst>
            <pc:docMk/>
            <pc:sldMk cId="38160234" sldId="256"/>
            <ac:spMk id="13" creationId="{3F0BE7ED-7814-4273-B18A-F26CC0380380}"/>
          </ac:spMkLst>
        </pc:spChg>
        <pc:picChg chg="mod ord">
          <ac:chgData name="Corben Kolaski" userId="e613faa1-9896-42ea-8234-00685ba4accc" providerId="ADAL" clId="{C7C07E74-38D3-4A34-A197-3189381DED93}" dt="2023-04-22T22:00:43.103" v="494" actId="170"/>
          <ac:picMkLst>
            <pc:docMk/>
            <pc:sldMk cId="38160234" sldId="256"/>
            <ac:picMk id="4" creationId="{41BAF48A-486B-922C-CE17-202186A10553}"/>
          </ac:picMkLst>
        </pc:picChg>
      </pc:sldChg>
      <pc:sldChg chg="addSp delSp modSp mod addAnim delAnim">
        <pc:chgData name="Corben Kolaski" userId="e613faa1-9896-42ea-8234-00685ba4accc" providerId="ADAL" clId="{C7C07E74-38D3-4A34-A197-3189381DED93}" dt="2023-04-24T01:23:42.998" v="2680" actId="1076"/>
        <pc:sldMkLst>
          <pc:docMk/>
          <pc:sldMk cId="1474279503" sldId="257"/>
        </pc:sldMkLst>
        <pc:spChg chg="add del">
          <ac:chgData name="Corben Kolaski" userId="e613faa1-9896-42ea-8234-00685ba4accc" providerId="ADAL" clId="{C7C07E74-38D3-4A34-A197-3189381DED93}" dt="2023-04-24T01:09:07.393" v="2162" actId="478"/>
          <ac:spMkLst>
            <pc:docMk/>
            <pc:sldMk cId="1474279503" sldId="257"/>
            <ac:spMk id="11" creationId="{8079C840-FA25-1C8F-CEBE-92EE75E64B02}"/>
          </ac:spMkLst>
        </pc:spChg>
        <pc:spChg chg="add del">
          <ac:chgData name="Corben Kolaski" userId="e613faa1-9896-42ea-8234-00685ba4accc" providerId="ADAL" clId="{C7C07E74-38D3-4A34-A197-3189381DED93}" dt="2023-04-24T01:11:55.387" v="2344" actId="478"/>
          <ac:spMkLst>
            <pc:docMk/>
            <pc:sldMk cId="1474279503" sldId="257"/>
            <ac:spMk id="19" creationId="{ED1A13BA-C53D-30E5-B87F-39EB631680FE}"/>
          </ac:spMkLst>
        </pc:spChg>
        <pc:spChg chg="del">
          <ac:chgData name="Corben Kolaski" userId="e613faa1-9896-42ea-8234-00685ba4accc" providerId="ADAL" clId="{C7C07E74-38D3-4A34-A197-3189381DED93}" dt="2023-04-24T01:11:57.199" v="2345" actId="478"/>
          <ac:spMkLst>
            <pc:docMk/>
            <pc:sldMk cId="1474279503" sldId="257"/>
            <ac:spMk id="28" creationId="{4A6E85C2-877F-9D15-63A3-5D9EFE4D4024}"/>
          </ac:spMkLst>
        </pc:spChg>
        <pc:spChg chg="del">
          <ac:chgData name="Corben Kolaski" userId="e613faa1-9896-42ea-8234-00685ba4accc" providerId="ADAL" clId="{C7C07E74-38D3-4A34-A197-3189381DED93}" dt="2023-04-24T01:12:41.421" v="2352" actId="478"/>
          <ac:spMkLst>
            <pc:docMk/>
            <pc:sldMk cId="1474279503" sldId="257"/>
            <ac:spMk id="30" creationId="{C3D12023-5214-E93E-794E-88E89350103D}"/>
          </ac:spMkLst>
        </pc:spChg>
        <pc:spChg chg="del">
          <ac:chgData name="Corben Kolaski" userId="e613faa1-9896-42ea-8234-00685ba4accc" providerId="ADAL" clId="{C7C07E74-38D3-4A34-A197-3189381DED93}" dt="2023-04-24T01:09:09.745" v="2163" actId="478"/>
          <ac:spMkLst>
            <pc:docMk/>
            <pc:sldMk cId="1474279503" sldId="257"/>
            <ac:spMk id="31" creationId="{338D0101-F66C-F3E0-DD7C-0CF9F8988D60}"/>
          </ac:spMkLst>
        </pc:spChg>
        <pc:spChg chg="del">
          <ac:chgData name="Corben Kolaski" userId="e613faa1-9896-42ea-8234-00685ba4accc" providerId="ADAL" clId="{C7C07E74-38D3-4A34-A197-3189381DED93}" dt="2023-04-24T01:09:01.502" v="2160" actId="478"/>
          <ac:spMkLst>
            <pc:docMk/>
            <pc:sldMk cId="1474279503" sldId="257"/>
            <ac:spMk id="35" creationId="{725A8637-0D5F-B408-3285-E53E6036F52D}"/>
          </ac:spMkLst>
        </pc:spChg>
        <pc:spChg chg="mod">
          <ac:chgData name="Corben Kolaski" userId="e613faa1-9896-42ea-8234-00685ba4accc" providerId="ADAL" clId="{C7C07E74-38D3-4A34-A197-3189381DED93}" dt="2023-04-24T01:08:58.237" v="2159" actId="20577"/>
          <ac:spMkLst>
            <pc:docMk/>
            <pc:sldMk cId="1474279503" sldId="257"/>
            <ac:spMk id="41" creationId="{E5811DF3-8F7B-617F-E933-641B67CF38BF}"/>
          </ac:spMkLst>
        </pc:spChg>
        <pc:spChg chg="mod">
          <ac:chgData name="Corben Kolaski" userId="e613faa1-9896-42ea-8234-00685ba4accc" providerId="ADAL" clId="{C7C07E74-38D3-4A34-A197-3189381DED93}" dt="2023-04-24T01:11:17.572" v="2339" actId="14100"/>
          <ac:spMkLst>
            <pc:docMk/>
            <pc:sldMk cId="1474279503" sldId="257"/>
            <ac:spMk id="43" creationId="{2848AFF2-9275-2C9B-930F-31C24897AB4E}"/>
          </ac:spMkLst>
        </pc:spChg>
        <pc:spChg chg="mod">
          <ac:chgData name="Corben Kolaski" userId="e613faa1-9896-42ea-8234-00685ba4accc" providerId="ADAL" clId="{C7C07E74-38D3-4A34-A197-3189381DED93}" dt="2023-04-24T01:23:42.998" v="2680" actId="1076"/>
          <ac:spMkLst>
            <pc:docMk/>
            <pc:sldMk cId="1474279503" sldId="257"/>
            <ac:spMk id="46" creationId="{11D9BC7D-A9B6-9CED-4DD0-D852E99D66EB}"/>
          </ac:spMkLst>
        </pc:spChg>
        <pc:spChg chg="mod">
          <ac:chgData name="Corben Kolaski" userId="e613faa1-9896-42ea-8234-00685ba4accc" providerId="ADAL" clId="{C7C07E74-38D3-4A34-A197-3189381DED93}" dt="2023-04-24T01:23:36.470" v="2678" actId="120"/>
          <ac:spMkLst>
            <pc:docMk/>
            <pc:sldMk cId="1474279503" sldId="257"/>
            <ac:spMk id="48" creationId="{7A54EE12-7F2C-6CD5-0E80-DA551D932BEB}"/>
          </ac:spMkLst>
        </pc:spChg>
        <pc:spChg chg="mod">
          <ac:chgData name="Corben Kolaski" userId="e613faa1-9896-42ea-8234-00685ba4accc" providerId="ADAL" clId="{C7C07E74-38D3-4A34-A197-3189381DED93}" dt="2023-04-24T01:23:30.825" v="2676" actId="14100"/>
          <ac:spMkLst>
            <pc:docMk/>
            <pc:sldMk cId="1474279503" sldId="257"/>
            <ac:spMk id="50" creationId="{A81113C3-BB53-BE38-AEF0-1DE164253C70}"/>
          </ac:spMkLst>
        </pc:spChg>
        <pc:spChg chg="mod">
          <ac:chgData name="Corben Kolaski" userId="e613faa1-9896-42ea-8234-00685ba4accc" providerId="ADAL" clId="{C7C07E74-38D3-4A34-A197-3189381DED93}" dt="2023-04-24T01:13:23.270" v="2360" actId="1076"/>
          <ac:spMkLst>
            <pc:docMk/>
            <pc:sldMk cId="1474279503" sldId="257"/>
            <ac:spMk id="51" creationId="{39BAC2EB-A731-3545-50FF-D2A143ADDC24}"/>
          </ac:spMkLst>
        </pc:spChg>
        <pc:picChg chg="add mod">
          <ac:chgData name="Corben Kolaski" userId="e613faa1-9896-42ea-8234-00685ba4accc" providerId="ADAL" clId="{C7C07E74-38D3-4A34-A197-3189381DED93}" dt="2023-04-24T01:09:35.879" v="2168" actId="207"/>
          <ac:picMkLst>
            <pc:docMk/>
            <pc:sldMk cId="1474279503" sldId="257"/>
            <ac:picMk id="36" creationId="{B355B37D-4B37-0CCA-0A84-F47D02EFF028}"/>
          </ac:picMkLst>
        </pc:picChg>
        <pc:picChg chg="add mod">
          <ac:chgData name="Corben Kolaski" userId="e613faa1-9896-42ea-8234-00685ba4accc" providerId="ADAL" clId="{C7C07E74-38D3-4A34-A197-3189381DED93}" dt="2023-04-24T01:09:40.711" v="2170" actId="1076"/>
          <ac:picMkLst>
            <pc:docMk/>
            <pc:sldMk cId="1474279503" sldId="257"/>
            <ac:picMk id="37" creationId="{03D41445-471A-21F6-792F-8273ECA96318}"/>
          </ac:picMkLst>
        </pc:picChg>
        <pc:picChg chg="add mod">
          <ac:chgData name="Corben Kolaski" userId="e613faa1-9896-42ea-8234-00685ba4accc" providerId="ADAL" clId="{C7C07E74-38D3-4A34-A197-3189381DED93}" dt="2023-04-24T01:12:34.580" v="2351" actId="207"/>
          <ac:picMkLst>
            <pc:docMk/>
            <pc:sldMk cId="1474279503" sldId="257"/>
            <ac:picMk id="40" creationId="{CD860627-B48E-0D81-B684-151987C8F3D9}"/>
          </ac:picMkLst>
        </pc:picChg>
        <pc:picChg chg="add mod">
          <ac:chgData name="Corben Kolaski" userId="e613faa1-9896-42ea-8234-00685ba4accc" providerId="ADAL" clId="{C7C07E74-38D3-4A34-A197-3189381DED93}" dt="2023-04-24T01:13:13.332" v="2358" actId="1076"/>
          <ac:picMkLst>
            <pc:docMk/>
            <pc:sldMk cId="1474279503" sldId="257"/>
            <ac:picMk id="47" creationId="{FBED3B40-E80F-6817-2A2C-CC8290A902B2}"/>
          </ac:picMkLst>
        </pc:picChg>
      </pc:sldChg>
      <pc:sldChg chg="modSp mod modAnim">
        <pc:chgData name="Corben Kolaski" userId="e613faa1-9896-42ea-8234-00685ba4accc" providerId="ADAL" clId="{C7C07E74-38D3-4A34-A197-3189381DED93}" dt="2023-04-24T00:56:50.875" v="1927" actId="1076"/>
        <pc:sldMkLst>
          <pc:docMk/>
          <pc:sldMk cId="3392336138" sldId="4107"/>
        </pc:sldMkLst>
        <pc:spChg chg="mod">
          <ac:chgData name="Corben Kolaski" userId="e613faa1-9896-42ea-8234-00685ba4accc" providerId="ADAL" clId="{C7C07E74-38D3-4A34-A197-3189381DED93}" dt="2023-04-24T00:56:50.875" v="1927" actId="1076"/>
          <ac:spMkLst>
            <pc:docMk/>
            <pc:sldMk cId="3392336138" sldId="4107"/>
            <ac:spMk id="7" creationId="{795590E9-8C5F-240F-FEDA-910D913D3242}"/>
          </ac:spMkLst>
        </pc:spChg>
        <pc:spChg chg="mod">
          <ac:chgData name="Corben Kolaski" userId="e613faa1-9896-42ea-8234-00685ba4accc" providerId="ADAL" clId="{C7C07E74-38D3-4A34-A197-3189381DED93}" dt="2023-04-24T00:56:09.801" v="1925" actId="20577"/>
          <ac:spMkLst>
            <pc:docMk/>
            <pc:sldMk cId="3392336138" sldId="4107"/>
            <ac:spMk id="22" creationId="{71C1B163-29F6-4541-8958-D072CEA83745}"/>
          </ac:spMkLst>
        </pc:spChg>
      </pc:sldChg>
      <pc:sldChg chg="modSp mod">
        <pc:chgData name="Corben Kolaski" userId="e613faa1-9896-42ea-8234-00685ba4accc" providerId="ADAL" clId="{C7C07E74-38D3-4A34-A197-3189381DED93}" dt="2023-04-22T21:51:33.192" v="283" actId="207"/>
        <pc:sldMkLst>
          <pc:docMk/>
          <pc:sldMk cId="3766637327" sldId="4108"/>
        </pc:sldMkLst>
        <pc:spChg chg="mod">
          <ac:chgData name="Corben Kolaski" userId="e613faa1-9896-42ea-8234-00685ba4accc" providerId="ADAL" clId="{C7C07E74-38D3-4A34-A197-3189381DED93}" dt="2023-04-22T21:51:10.350" v="280" actId="207"/>
          <ac:spMkLst>
            <pc:docMk/>
            <pc:sldMk cId="3766637327" sldId="4108"/>
            <ac:spMk id="3" creationId="{77CA58E5-C476-7E59-53F1-D7D90C74841E}"/>
          </ac:spMkLst>
        </pc:spChg>
        <pc:spChg chg="mod">
          <ac:chgData name="Corben Kolaski" userId="e613faa1-9896-42ea-8234-00685ba4accc" providerId="ADAL" clId="{C7C07E74-38D3-4A34-A197-3189381DED93}" dt="2023-04-22T21:51:33.192" v="283" actId="207"/>
          <ac:spMkLst>
            <pc:docMk/>
            <pc:sldMk cId="3766637327" sldId="4108"/>
            <ac:spMk id="10" creationId="{CDD78945-72F3-F9BF-F402-ED65664F14D3}"/>
          </ac:spMkLst>
        </pc:spChg>
        <pc:spChg chg="mod">
          <ac:chgData name="Corben Kolaski" userId="e613faa1-9896-42ea-8234-00685ba4accc" providerId="ADAL" clId="{C7C07E74-38D3-4A34-A197-3189381DED93}" dt="2023-04-22T21:51:26.490" v="282" actId="207"/>
          <ac:spMkLst>
            <pc:docMk/>
            <pc:sldMk cId="3766637327" sldId="4108"/>
            <ac:spMk id="11" creationId="{10176108-9EC1-46FB-1F7E-5FF6F7A9565D}"/>
          </ac:spMkLst>
        </pc:spChg>
      </pc:sldChg>
      <pc:sldChg chg="modSp">
        <pc:chgData name="Corben Kolaski" userId="e613faa1-9896-42ea-8234-00685ba4accc" providerId="ADAL" clId="{C7C07E74-38D3-4A34-A197-3189381DED93}" dt="2023-04-22T21:51:57.122" v="295"/>
        <pc:sldMkLst>
          <pc:docMk/>
          <pc:sldMk cId="3178051121" sldId="4109"/>
        </pc:sldMkLst>
        <pc:spChg chg="mod">
          <ac:chgData name="Corben Kolaski" userId="e613faa1-9896-42ea-8234-00685ba4accc" providerId="ADAL" clId="{C7C07E74-38D3-4A34-A197-3189381DED93}" dt="2023-04-22T21:51:57.122" v="295"/>
          <ac:spMkLst>
            <pc:docMk/>
            <pc:sldMk cId="3178051121" sldId="4109"/>
            <ac:spMk id="3" creationId="{77CA58E5-C476-7E59-53F1-D7D90C74841E}"/>
          </ac:spMkLst>
        </pc:spChg>
      </pc:sldChg>
      <pc:sldChg chg="modAnim">
        <pc:chgData name="Corben Kolaski" userId="e613faa1-9896-42ea-8234-00685ba4accc" providerId="ADAL" clId="{C7C07E74-38D3-4A34-A197-3189381DED93}" dt="2023-04-22T22:06:53.108" v="560"/>
        <pc:sldMkLst>
          <pc:docMk/>
          <pc:sldMk cId="3477900196" sldId="4110"/>
        </pc:sldMkLst>
      </pc:sldChg>
      <pc:sldChg chg="modSp mod ord modAnim">
        <pc:chgData name="Corben Kolaski" userId="e613faa1-9896-42ea-8234-00685ba4accc" providerId="ADAL" clId="{C7C07E74-38D3-4A34-A197-3189381DED93}" dt="2023-04-22T22:04:42.732" v="542" actId="20577"/>
        <pc:sldMkLst>
          <pc:docMk/>
          <pc:sldMk cId="3281513595" sldId="4112"/>
        </pc:sldMkLst>
        <pc:spChg chg="mod">
          <ac:chgData name="Corben Kolaski" userId="e613faa1-9896-42ea-8234-00685ba4accc" providerId="ADAL" clId="{C7C07E74-38D3-4A34-A197-3189381DED93}" dt="2023-04-22T22:04:42.732" v="542" actId="20577"/>
          <ac:spMkLst>
            <pc:docMk/>
            <pc:sldMk cId="3281513595" sldId="4112"/>
            <ac:spMk id="3" creationId="{77CA58E5-C476-7E59-53F1-D7D90C74841E}"/>
          </ac:spMkLst>
        </pc:spChg>
        <pc:picChg chg="mod">
          <ac:chgData name="Corben Kolaski" userId="e613faa1-9896-42ea-8234-00685ba4accc" providerId="ADAL" clId="{C7C07E74-38D3-4A34-A197-3189381DED93}" dt="2023-04-22T21:50:05.823" v="255" actId="1076"/>
          <ac:picMkLst>
            <pc:docMk/>
            <pc:sldMk cId="3281513595" sldId="4112"/>
            <ac:picMk id="5" creationId="{BCF22639-AB9B-32AB-AB20-681D55FD2107}"/>
          </ac:picMkLst>
        </pc:picChg>
      </pc:sldChg>
      <pc:sldChg chg="modSp mod">
        <pc:chgData name="Corben Kolaski" userId="e613faa1-9896-42ea-8234-00685ba4accc" providerId="ADAL" clId="{C7C07E74-38D3-4A34-A197-3189381DED93}" dt="2023-04-22T21:50:59.021" v="279" actId="1076"/>
        <pc:sldMkLst>
          <pc:docMk/>
          <pc:sldMk cId="4093563873" sldId="4113"/>
        </pc:sldMkLst>
        <pc:spChg chg="mod">
          <ac:chgData name="Corben Kolaski" userId="e613faa1-9896-42ea-8234-00685ba4accc" providerId="ADAL" clId="{C7C07E74-38D3-4A34-A197-3189381DED93}" dt="2023-04-22T21:50:59.021" v="279" actId="1076"/>
          <ac:spMkLst>
            <pc:docMk/>
            <pc:sldMk cId="4093563873" sldId="4113"/>
            <ac:spMk id="5" creationId="{D559CCA8-50DD-5104-6B60-2910B6A6C435}"/>
          </ac:spMkLst>
        </pc:spChg>
      </pc:sldChg>
      <pc:sldChg chg="addSp delSp modSp mod ord">
        <pc:chgData name="Corben Kolaski" userId="e613faa1-9896-42ea-8234-00685ba4accc" providerId="ADAL" clId="{C7C07E74-38D3-4A34-A197-3189381DED93}" dt="2023-04-24T17:57:14.047" v="3672" actId="20577"/>
        <pc:sldMkLst>
          <pc:docMk/>
          <pc:sldMk cId="3482401899" sldId="4114"/>
        </pc:sldMkLst>
        <pc:spChg chg="mod">
          <ac:chgData name="Corben Kolaski" userId="e613faa1-9896-42ea-8234-00685ba4accc" providerId="ADAL" clId="{C7C07E74-38D3-4A34-A197-3189381DED93}" dt="2023-04-24T01:22:40.933" v="2671" actId="27636"/>
          <ac:spMkLst>
            <pc:docMk/>
            <pc:sldMk cId="3482401899" sldId="4114"/>
            <ac:spMk id="3" creationId="{77CA58E5-C476-7E59-53F1-D7D90C74841E}"/>
          </ac:spMkLst>
        </pc:spChg>
        <pc:spChg chg="add mod">
          <ac:chgData name="Corben Kolaski" userId="e613faa1-9896-42ea-8234-00685ba4accc" providerId="ADAL" clId="{C7C07E74-38D3-4A34-A197-3189381DED93}" dt="2023-04-24T17:57:14.047" v="3672" actId="20577"/>
          <ac:spMkLst>
            <pc:docMk/>
            <pc:sldMk cId="3482401899" sldId="4114"/>
            <ac:spMk id="4" creationId="{56448B2B-7625-2A53-98EB-258DD09F97AD}"/>
          </ac:spMkLst>
        </pc:spChg>
        <pc:spChg chg="add del mod">
          <ac:chgData name="Corben Kolaski" userId="e613faa1-9896-42ea-8234-00685ba4accc" providerId="ADAL" clId="{C7C07E74-38D3-4A34-A197-3189381DED93}" dt="2023-04-24T17:56:49.476" v="3663" actId="478"/>
          <ac:spMkLst>
            <pc:docMk/>
            <pc:sldMk cId="3482401899" sldId="4114"/>
            <ac:spMk id="5" creationId="{2AC33AC4-040C-DDA2-60CA-57FDB788C7D4}"/>
          </ac:spMkLst>
        </pc:spChg>
      </pc:sldChg>
      <pc:sldChg chg="modSp">
        <pc:chgData name="Corben Kolaski" userId="e613faa1-9896-42ea-8234-00685ba4accc" providerId="ADAL" clId="{C7C07E74-38D3-4A34-A197-3189381DED93}" dt="2023-04-23T23:01:53.587" v="1896" actId="207"/>
        <pc:sldMkLst>
          <pc:docMk/>
          <pc:sldMk cId="3657752830" sldId="4115"/>
        </pc:sldMkLst>
        <pc:graphicFrameChg chg="mod">
          <ac:chgData name="Corben Kolaski" userId="e613faa1-9896-42ea-8234-00685ba4accc" providerId="ADAL" clId="{C7C07E74-38D3-4A34-A197-3189381DED93}" dt="2023-04-23T23:01:53.587" v="1896" actId="207"/>
          <ac:graphicFrameMkLst>
            <pc:docMk/>
            <pc:sldMk cId="3657752830" sldId="4115"/>
            <ac:graphicFrameMk id="11" creationId="{790B8BAE-B963-96B0-9F24-7B715F867A91}"/>
          </ac:graphicFrameMkLst>
        </pc:graphicFrameChg>
      </pc:sldChg>
      <pc:sldChg chg="addSp modSp mod modAnim">
        <pc:chgData name="Corben Kolaski" userId="e613faa1-9896-42ea-8234-00685ba4accc" providerId="ADAL" clId="{C7C07E74-38D3-4A34-A197-3189381DED93}" dt="2023-04-24T00:54:51.338" v="1908"/>
        <pc:sldMkLst>
          <pc:docMk/>
          <pc:sldMk cId="601007380" sldId="4118"/>
        </pc:sldMkLst>
        <pc:spChg chg="mod">
          <ac:chgData name="Corben Kolaski" userId="e613faa1-9896-42ea-8234-00685ba4accc" providerId="ADAL" clId="{C7C07E74-38D3-4A34-A197-3189381DED93}" dt="2023-04-22T21:57:15.217" v="466" actId="20577"/>
          <ac:spMkLst>
            <pc:docMk/>
            <pc:sldMk cId="601007380" sldId="4118"/>
            <ac:spMk id="2" creationId="{16DF1E1E-CF74-FAB4-5C02-B8FA068E8290}"/>
          </ac:spMkLst>
        </pc:spChg>
        <pc:spChg chg="add mod">
          <ac:chgData name="Corben Kolaski" userId="e613faa1-9896-42ea-8234-00685ba4accc" providerId="ADAL" clId="{C7C07E74-38D3-4A34-A197-3189381DED93}" dt="2023-04-24T00:54:38.351" v="1905" actId="1076"/>
          <ac:spMkLst>
            <pc:docMk/>
            <pc:sldMk cId="601007380" sldId="4118"/>
            <ac:spMk id="3" creationId="{C3AA9DBA-E887-6B00-D55E-3A10763F7739}"/>
          </ac:spMkLst>
        </pc:spChg>
        <pc:spChg chg="mod">
          <ac:chgData name="Corben Kolaski" userId="e613faa1-9896-42ea-8234-00685ba4accc" providerId="ADAL" clId="{C7C07E74-38D3-4A34-A197-3189381DED93}" dt="2023-04-22T21:52:13.331" v="298" actId="207"/>
          <ac:spMkLst>
            <pc:docMk/>
            <pc:sldMk cId="601007380" sldId="4118"/>
            <ac:spMk id="9" creationId="{7D3E2C9E-FD25-8782-502A-C486B8A79327}"/>
          </ac:spMkLst>
        </pc:spChg>
        <pc:spChg chg="mod">
          <ac:chgData name="Corben Kolaski" userId="e613faa1-9896-42ea-8234-00685ba4accc" providerId="ADAL" clId="{C7C07E74-38D3-4A34-A197-3189381DED93}" dt="2023-04-22T21:56:51.210" v="454" actId="20577"/>
          <ac:spMkLst>
            <pc:docMk/>
            <pc:sldMk cId="601007380" sldId="4118"/>
            <ac:spMk id="10" creationId="{2FCDAB78-F492-9F7E-B12B-E451032E343F}"/>
          </ac:spMkLst>
        </pc:spChg>
        <pc:spChg chg="mod">
          <ac:chgData name="Corben Kolaski" userId="e613faa1-9896-42ea-8234-00685ba4accc" providerId="ADAL" clId="{C7C07E74-38D3-4A34-A197-3189381DED93}" dt="2023-04-22T21:52:20.291" v="300" actId="207"/>
          <ac:spMkLst>
            <pc:docMk/>
            <pc:sldMk cId="601007380" sldId="4118"/>
            <ac:spMk id="11" creationId="{77EDD208-E151-0261-8E25-90DF7939A726}"/>
          </ac:spMkLst>
        </pc:spChg>
        <pc:graphicFrameChg chg="mod modGraphic">
          <ac:chgData name="Corben Kolaski" userId="e613faa1-9896-42ea-8234-00685ba4accc" providerId="ADAL" clId="{C7C07E74-38D3-4A34-A197-3189381DED93}" dt="2023-04-22T21:53:36.180" v="320" actId="14100"/>
          <ac:graphicFrameMkLst>
            <pc:docMk/>
            <pc:sldMk cId="601007380" sldId="4118"/>
            <ac:graphicFrameMk id="4" creationId="{50DDA182-C8E9-6ECC-D05E-51318904E20D}"/>
          </ac:graphicFrameMkLst>
        </pc:graphicFrameChg>
        <pc:graphicFrameChg chg="mod modGraphic">
          <ac:chgData name="Corben Kolaski" userId="e613faa1-9896-42ea-8234-00685ba4accc" providerId="ADAL" clId="{C7C07E74-38D3-4A34-A197-3189381DED93}" dt="2023-04-22T21:53:45.135" v="322"/>
          <ac:graphicFrameMkLst>
            <pc:docMk/>
            <pc:sldMk cId="601007380" sldId="4118"/>
            <ac:graphicFrameMk id="5" creationId="{E8E0DB0D-BB59-B24F-27B7-BFB02319E274}"/>
          </ac:graphicFrameMkLst>
        </pc:graphicFrameChg>
        <pc:graphicFrameChg chg="mod modGraphic">
          <ac:chgData name="Corben Kolaski" userId="e613faa1-9896-42ea-8234-00685ba4accc" providerId="ADAL" clId="{C7C07E74-38D3-4A34-A197-3189381DED93}" dt="2023-04-22T21:53:02.788" v="317"/>
          <ac:graphicFrameMkLst>
            <pc:docMk/>
            <pc:sldMk cId="601007380" sldId="4118"/>
            <ac:graphicFrameMk id="6" creationId="{648B3866-0295-BDA9-C953-858BEFD75BC9}"/>
          </ac:graphicFrameMkLst>
        </pc:graphicFrameChg>
      </pc:sldChg>
      <pc:sldChg chg="modAnim">
        <pc:chgData name="Corben Kolaski" userId="e613faa1-9896-42ea-8234-00685ba4accc" providerId="ADAL" clId="{C7C07E74-38D3-4A34-A197-3189381DED93}" dt="2023-04-22T22:05:20.253" v="544"/>
        <pc:sldMkLst>
          <pc:docMk/>
          <pc:sldMk cId="3807831489" sldId="4119"/>
        </pc:sldMkLst>
      </pc:sldChg>
      <pc:sldChg chg="add del mod modShow">
        <pc:chgData name="Corben Kolaski" userId="e613faa1-9896-42ea-8234-00685ba4accc" providerId="ADAL" clId="{C7C07E74-38D3-4A34-A197-3189381DED93}" dt="2023-04-24T17:58:46.317" v="3675" actId="729"/>
        <pc:sldMkLst>
          <pc:docMk/>
          <pc:sldMk cId="1708769973" sldId="4121"/>
        </pc:sldMkLst>
      </pc:sldChg>
      <pc:sldChg chg="addSp modSp mod ord modTransition modAnim">
        <pc:chgData name="Corben Kolaski" userId="e613faa1-9896-42ea-8234-00685ba4accc" providerId="ADAL" clId="{C7C07E74-38D3-4A34-A197-3189381DED93}" dt="2023-04-24T19:29:25.200" v="3777" actId="20577"/>
        <pc:sldMkLst>
          <pc:docMk/>
          <pc:sldMk cId="4021572288" sldId="4122"/>
        </pc:sldMkLst>
        <pc:spChg chg="mod">
          <ac:chgData name="Corben Kolaski" userId="e613faa1-9896-42ea-8234-00685ba4accc" providerId="ADAL" clId="{C7C07E74-38D3-4A34-A197-3189381DED93}" dt="2023-04-24T07:47:30.189" v="2806" actId="20577"/>
          <ac:spMkLst>
            <pc:docMk/>
            <pc:sldMk cId="4021572288" sldId="4122"/>
            <ac:spMk id="2" creationId="{16DF1E1E-CF74-FAB4-5C02-B8FA068E8290}"/>
          </ac:spMkLst>
        </pc:spChg>
        <pc:spChg chg="add mod">
          <ac:chgData name="Corben Kolaski" userId="e613faa1-9896-42ea-8234-00685ba4accc" providerId="ADAL" clId="{C7C07E74-38D3-4A34-A197-3189381DED93}" dt="2023-04-24T07:58:52.676" v="3656" actId="1076"/>
          <ac:spMkLst>
            <pc:docMk/>
            <pc:sldMk cId="4021572288" sldId="4122"/>
            <ac:spMk id="3" creationId="{3133A66B-26DA-42EC-0504-1D9F9CD20779}"/>
          </ac:spMkLst>
        </pc:spChg>
        <pc:spChg chg="add mod">
          <ac:chgData name="Corben Kolaski" userId="e613faa1-9896-42ea-8234-00685ba4accc" providerId="ADAL" clId="{C7C07E74-38D3-4A34-A197-3189381DED93}" dt="2023-04-24T07:57:56.983" v="3588" actId="14100"/>
          <ac:spMkLst>
            <pc:docMk/>
            <pc:sldMk cId="4021572288" sldId="4122"/>
            <ac:spMk id="4" creationId="{8F32A23E-9A10-5C50-1D4B-099369A527D0}"/>
          </ac:spMkLst>
        </pc:spChg>
        <pc:spChg chg="mod ord">
          <ac:chgData name="Corben Kolaski" userId="e613faa1-9896-42ea-8234-00685ba4accc" providerId="ADAL" clId="{C7C07E74-38D3-4A34-A197-3189381DED93}" dt="2023-04-24T19:29:25.200" v="3777" actId="20577"/>
          <ac:spMkLst>
            <pc:docMk/>
            <pc:sldMk cId="4021572288" sldId="4122"/>
            <ac:spMk id="5" creationId="{D559CCA8-50DD-5104-6B60-2910B6A6C435}"/>
          </ac:spMkLst>
        </pc:spChg>
        <pc:spChg chg="add mod">
          <ac:chgData name="Corben Kolaski" userId="e613faa1-9896-42ea-8234-00685ba4accc" providerId="ADAL" clId="{C7C07E74-38D3-4A34-A197-3189381DED93}" dt="2023-04-24T07:57:59.733" v="3589" actId="1076"/>
          <ac:spMkLst>
            <pc:docMk/>
            <pc:sldMk cId="4021572288" sldId="4122"/>
            <ac:spMk id="7" creationId="{5A581D6F-75AF-20C5-FBC6-7D1ABB87B5CC}"/>
          </ac:spMkLst>
        </pc:spChg>
        <pc:spChg chg="add mod">
          <ac:chgData name="Corben Kolaski" userId="e613faa1-9896-42ea-8234-00685ba4accc" providerId="ADAL" clId="{C7C07E74-38D3-4A34-A197-3189381DED93}" dt="2023-04-24T07:48:14.091" v="2833" actId="207"/>
          <ac:spMkLst>
            <pc:docMk/>
            <pc:sldMk cId="4021572288" sldId="4122"/>
            <ac:spMk id="8" creationId="{E9BD6C51-BB97-091A-6DBB-E15D23BF00D4}"/>
          </ac:spMkLst>
        </pc:spChg>
        <pc:spChg chg="add mod">
          <ac:chgData name="Corben Kolaski" userId="e613faa1-9896-42ea-8234-00685ba4accc" providerId="ADAL" clId="{C7C07E74-38D3-4A34-A197-3189381DED93}" dt="2023-04-24T07:58:45.639" v="3653" actId="1076"/>
          <ac:spMkLst>
            <pc:docMk/>
            <pc:sldMk cId="4021572288" sldId="4122"/>
            <ac:spMk id="9" creationId="{A3A6C3C5-3B2D-E31A-CD61-ECD9151B6AD5}"/>
          </ac:spMkLst>
        </pc:spChg>
        <pc:picChg chg="add mod modCrop">
          <ac:chgData name="Corben Kolaski" userId="e613faa1-9896-42ea-8234-00685ba4accc" providerId="ADAL" clId="{C7C07E74-38D3-4A34-A197-3189381DED93}" dt="2023-04-24T19:15:59.692" v="3771" actId="1076"/>
          <ac:picMkLst>
            <pc:docMk/>
            <pc:sldMk cId="4021572288" sldId="4122"/>
            <ac:picMk id="11" creationId="{97CEB206-FAAA-23B3-0F6A-1230B98E1485}"/>
          </ac:picMkLst>
        </pc:picChg>
      </pc:sldChg>
      <pc:sldChg chg="modSp mod modAnim">
        <pc:chgData name="Corben Kolaski" userId="e613faa1-9896-42ea-8234-00685ba4accc" providerId="ADAL" clId="{C7C07E74-38D3-4A34-A197-3189381DED93}" dt="2023-04-24T01:19:19.938" v="2517" actId="20577"/>
        <pc:sldMkLst>
          <pc:docMk/>
          <pc:sldMk cId="4061216005" sldId="4123"/>
        </pc:sldMkLst>
        <pc:spChg chg="mod">
          <ac:chgData name="Corben Kolaski" userId="e613faa1-9896-42ea-8234-00685ba4accc" providerId="ADAL" clId="{C7C07E74-38D3-4A34-A197-3189381DED93}" dt="2023-04-24T01:19:19.938" v="2517" actId="20577"/>
          <ac:spMkLst>
            <pc:docMk/>
            <pc:sldMk cId="4061216005" sldId="4123"/>
            <ac:spMk id="3" creationId="{0DCA5AD3-CFD4-6B04-2ABB-5AC539C2FBA0}"/>
          </ac:spMkLst>
        </pc:spChg>
      </pc:sldChg>
      <pc:sldChg chg="new del">
        <pc:chgData name="Corben Kolaski" userId="e613faa1-9896-42ea-8234-00685ba4accc" providerId="ADAL" clId="{C7C07E74-38D3-4A34-A197-3189381DED93}" dt="2023-04-23T04:36:01.978" v="634" actId="2696"/>
        <pc:sldMkLst>
          <pc:docMk/>
          <pc:sldMk cId="717964784" sldId="4124"/>
        </pc:sldMkLst>
      </pc:sldChg>
      <pc:sldChg chg="addSp delSp modSp add mod ord">
        <pc:chgData name="Corben Kolaski" userId="e613faa1-9896-42ea-8234-00685ba4accc" providerId="ADAL" clId="{C7C07E74-38D3-4A34-A197-3189381DED93}" dt="2023-04-23T22:27:50.209" v="1721" actId="207"/>
        <pc:sldMkLst>
          <pc:docMk/>
          <pc:sldMk cId="2681942345" sldId="4125"/>
        </pc:sldMkLst>
        <pc:spChg chg="mod">
          <ac:chgData name="Corben Kolaski" userId="e613faa1-9896-42ea-8234-00685ba4accc" providerId="ADAL" clId="{C7C07E74-38D3-4A34-A197-3189381DED93}" dt="2023-04-23T22:27:35.657" v="1718"/>
          <ac:spMkLst>
            <pc:docMk/>
            <pc:sldMk cId="2681942345" sldId="4125"/>
            <ac:spMk id="2" creationId="{16DF1E1E-CF74-FAB4-5C02-B8FA068E8290}"/>
          </ac:spMkLst>
        </pc:spChg>
        <pc:spChg chg="del">
          <ac:chgData name="Corben Kolaski" userId="e613faa1-9896-42ea-8234-00685ba4accc" providerId="ADAL" clId="{C7C07E74-38D3-4A34-A197-3189381DED93}" dt="2023-04-23T06:36:57.858" v="1506" actId="478"/>
          <ac:spMkLst>
            <pc:docMk/>
            <pc:sldMk cId="2681942345" sldId="4125"/>
            <ac:spMk id="3" creationId="{77CA58E5-C476-7E59-53F1-D7D90C74841E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4" creationId="{89CAB559-C338-71B8-7F3F-FB10BFA00B4D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5" creationId="{20910075-75AC-D6B8-5C7A-55037D6CBAD7}"/>
          </ac:spMkLst>
        </pc:spChg>
        <pc:spChg chg="add del mod">
          <ac:chgData name="Corben Kolaski" userId="e613faa1-9896-42ea-8234-00685ba4accc" providerId="ADAL" clId="{C7C07E74-38D3-4A34-A197-3189381DED93}" dt="2023-04-23T06:41:10.028" v="1523" actId="478"/>
          <ac:spMkLst>
            <pc:docMk/>
            <pc:sldMk cId="2681942345" sldId="4125"/>
            <ac:spMk id="6" creationId="{6E83F90E-F4C2-9927-F801-E20CD2D78265}"/>
          </ac:spMkLst>
        </pc:spChg>
        <pc:spChg chg="add mod">
          <ac:chgData name="Corben Kolaski" userId="e613faa1-9896-42ea-8234-00685ba4accc" providerId="ADAL" clId="{C7C07E74-38D3-4A34-A197-3189381DED93}" dt="2023-04-23T22:27:50.209" v="1721" actId="207"/>
          <ac:spMkLst>
            <pc:docMk/>
            <pc:sldMk cId="2681942345" sldId="4125"/>
            <ac:spMk id="7" creationId="{A942688A-352D-8B99-E27B-B511B7285B3A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8" creationId="{2BF242C5-F432-37BB-1E5C-0058D9BA7F45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9" creationId="{AF66BBED-E273-A1FE-4978-7C8A27FFAC54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10" creationId="{2D5CB3AA-1E73-6A1E-D044-2CC1EDAB097D}"/>
          </ac:spMkLst>
        </pc:spChg>
        <pc:spChg chg="add mod">
          <ac:chgData name="Corben Kolaski" userId="e613faa1-9896-42ea-8234-00685ba4accc" providerId="ADAL" clId="{C7C07E74-38D3-4A34-A197-3189381DED93}" dt="2023-04-23T06:38:56.353" v="1516" actId="1076"/>
          <ac:spMkLst>
            <pc:docMk/>
            <pc:sldMk cId="2681942345" sldId="4125"/>
            <ac:spMk id="11" creationId="{989465D8-19C6-D7E7-3C8A-3A313308542B}"/>
          </ac:spMkLst>
        </pc:spChg>
        <pc:spChg chg="add mod">
          <ac:chgData name="Corben Kolaski" userId="e613faa1-9896-42ea-8234-00685ba4accc" providerId="ADAL" clId="{C7C07E74-38D3-4A34-A197-3189381DED93}" dt="2023-04-23T22:19:24.632" v="1687" actId="20577"/>
          <ac:spMkLst>
            <pc:docMk/>
            <pc:sldMk cId="2681942345" sldId="4125"/>
            <ac:spMk id="12" creationId="{26CB2EFA-54A1-CB2C-F2E0-558622471BDF}"/>
          </ac:spMkLst>
        </pc:spChg>
        <pc:spChg chg="add mod">
          <ac:chgData name="Corben Kolaski" userId="e613faa1-9896-42ea-8234-00685ba4accc" providerId="ADAL" clId="{C7C07E74-38D3-4A34-A197-3189381DED93}" dt="2023-04-23T22:27:44.046" v="1720" actId="207"/>
          <ac:spMkLst>
            <pc:docMk/>
            <pc:sldMk cId="2681942345" sldId="4125"/>
            <ac:spMk id="13" creationId="{8FF65968-C259-CCC5-15B8-D6E745E629EB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14" creationId="{91A2418F-8283-1305-9FC1-60AEEE467BA9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15" creationId="{D9FC4397-E36B-0683-D7EF-76256F75D977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16" creationId="{D01F3AEE-C830-8667-3F40-D85693B80409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17" creationId="{22A52BC4-7103-F1F6-FBF9-F4F2B2169335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18" creationId="{644AA1BC-2045-ACA3-860E-1FC14DB4DCC9}"/>
          </ac:spMkLst>
        </pc:spChg>
        <pc:spChg chg="add mod">
          <ac:chgData name="Corben Kolaski" userId="e613faa1-9896-42ea-8234-00685ba4accc" providerId="ADAL" clId="{C7C07E74-38D3-4A34-A197-3189381DED93}" dt="2023-04-23T06:38:53.564" v="1515" actId="1076"/>
          <ac:spMkLst>
            <pc:docMk/>
            <pc:sldMk cId="2681942345" sldId="4125"/>
            <ac:spMk id="19" creationId="{1B5F6D3D-40EE-30F3-F953-78AD4A8753C4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20" creationId="{E6DE9C47-25B7-6D61-4D93-0775D6834676}"/>
          </ac:spMkLst>
        </pc:spChg>
        <pc:spChg chg="add mod">
          <ac:chgData name="Corben Kolaski" userId="e613faa1-9896-42ea-8234-00685ba4accc" providerId="ADAL" clId="{C7C07E74-38D3-4A34-A197-3189381DED93}" dt="2023-04-23T22:19:04.821" v="1686" actId="20577"/>
          <ac:spMkLst>
            <pc:docMk/>
            <pc:sldMk cId="2681942345" sldId="4125"/>
            <ac:spMk id="21" creationId="{F00A5325-2786-C2B5-D8EA-AAA7E61D04AA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22" creationId="{0DBAF15A-D9CE-D277-9CA1-680A48CC847A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23" creationId="{1676F579-9BA1-F618-1EBF-8A85AEFB9BE6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24" creationId="{31E25982-7612-960D-0DFD-8E8DF75732A6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25" creationId="{9AD4B85B-CC15-EE0F-F4F4-C0A0416B1DB3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26" creationId="{7A1AB902-17BA-9207-6862-774203EDC7B9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27" creationId="{60FCB289-E843-1E6D-4E6F-9D7014FBC6C7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28" creationId="{ADA7C031-4E88-8DA6-0E11-BDBBAA5B4963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29" creationId="{C9C7296A-88EB-B803-F190-8519224CF0C1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30" creationId="{48E23B82-7295-05F0-04A3-DF9E4C8C3EC9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31" creationId="{4AE1E2A6-A308-DF12-03CA-8232AB155A3F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32" creationId="{9FF90008-4698-84FC-A92B-8BCE03CF82D3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33" creationId="{803B3586-3AF7-B8D8-4BBC-A466F8BD3FCB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34" creationId="{9E778EE9-FE07-07AA-C27A-5BE65FC49B51}"/>
          </ac:spMkLst>
        </pc:spChg>
        <pc:spChg chg="add mod">
          <ac:chgData name="Corben Kolaski" userId="e613faa1-9896-42ea-8234-00685ba4accc" providerId="ADAL" clId="{C7C07E74-38D3-4A34-A197-3189381DED93}" dt="2023-04-23T06:55:08.849" v="1577" actId="20577"/>
          <ac:spMkLst>
            <pc:docMk/>
            <pc:sldMk cId="2681942345" sldId="4125"/>
            <ac:spMk id="35" creationId="{F8DB0880-0FE1-42DE-78FE-9681368B97C4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36" creationId="{B0CC2D98-15FF-E3AB-EC04-3EAFA51E195F}"/>
          </ac:spMkLst>
        </pc:spChg>
        <pc:spChg chg="add mod">
          <ac:chgData name="Corben Kolaski" userId="e613faa1-9896-42ea-8234-00685ba4accc" providerId="ADAL" clId="{C7C07E74-38D3-4A34-A197-3189381DED93}" dt="2023-04-23T06:55:30.807" v="1629" actId="14100"/>
          <ac:spMkLst>
            <pc:docMk/>
            <pc:sldMk cId="2681942345" sldId="4125"/>
            <ac:spMk id="37" creationId="{53CB640F-9FD5-B816-DF33-D13C28774120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38" creationId="{3772DE69-2242-4F8E-EC0A-BD8EFE4540EE}"/>
          </ac:spMkLst>
        </pc:spChg>
        <pc:spChg chg="add del mod">
          <ac:chgData name="Corben Kolaski" userId="e613faa1-9896-42ea-8234-00685ba4accc" providerId="ADAL" clId="{C7C07E74-38D3-4A34-A197-3189381DED93}" dt="2023-04-23T06:53:13.884" v="1576" actId="478"/>
          <ac:spMkLst>
            <pc:docMk/>
            <pc:sldMk cId="2681942345" sldId="4125"/>
            <ac:spMk id="39" creationId="{69B20605-F7A7-6F06-69D0-B5C79E44331A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40" creationId="{E6DC63BE-E84E-16BC-426E-218DD4409FBD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41" creationId="{EC150A5C-FF4E-5A2B-7564-95DDB6113F1C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42" creationId="{D8D6E8A0-F151-2FD7-966D-EC69D17B992F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43" creationId="{5E4DD0DB-8B53-62AD-3DE0-05AE4E68AE3C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44" creationId="{1EDE1CE2-1AFF-7BAB-582F-E0DB8C810AA4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45" creationId="{B545FC92-A8DD-DCCE-B73F-DDD739FE8A69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46" creationId="{AE28F7A9-377A-B30B-7138-2BDD8F7149BF}"/>
          </ac:spMkLst>
        </pc:spChg>
        <pc:spChg chg="add mod">
          <ac:chgData name="Corben Kolaski" userId="e613faa1-9896-42ea-8234-00685ba4accc" providerId="ADAL" clId="{C7C07E74-38D3-4A34-A197-3189381DED93}" dt="2023-04-23T06:37:04.852" v="1508" actId="1076"/>
          <ac:spMkLst>
            <pc:docMk/>
            <pc:sldMk cId="2681942345" sldId="4125"/>
            <ac:spMk id="47" creationId="{84BBD445-0529-8E03-62A2-A61396D402EB}"/>
          </ac:spMkLst>
        </pc:spChg>
        <pc:spChg chg="add mod">
          <ac:chgData name="Corben Kolaski" userId="e613faa1-9896-42ea-8234-00685ba4accc" providerId="ADAL" clId="{C7C07E74-38D3-4A34-A197-3189381DED93}" dt="2023-04-23T06:37:18.498" v="1512" actId="1076"/>
          <ac:spMkLst>
            <pc:docMk/>
            <pc:sldMk cId="2681942345" sldId="4125"/>
            <ac:spMk id="48" creationId="{B6B4668E-1B3C-D710-769F-6C0FF8005999}"/>
          </ac:spMkLst>
        </pc:spChg>
        <pc:spChg chg="add del mod">
          <ac:chgData name="Corben Kolaski" userId="e613faa1-9896-42ea-8234-00685ba4accc" providerId="ADAL" clId="{C7C07E74-38D3-4A34-A197-3189381DED93}" dt="2023-04-23T06:52:36.964" v="1566" actId="478"/>
          <ac:spMkLst>
            <pc:docMk/>
            <pc:sldMk cId="2681942345" sldId="4125"/>
            <ac:spMk id="55" creationId="{D42BBAC9-B4CF-1240-43DB-56B54A6E70C5}"/>
          </ac:spMkLst>
        </pc:spChg>
        <pc:picChg chg="add mod">
          <ac:chgData name="Corben Kolaski" userId="e613faa1-9896-42ea-8234-00685ba4accc" providerId="ADAL" clId="{C7C07E74-38D3-4A34-A197-3189381DED93}" dt="2023-04-23T06:40:50.579" v="1522" actId="1076"/>
          <ac:picMkLst>
            <pc:docMk/>
            <pc:sldMk cId="2681942345" sldId="4125"/>
            <ac:picMk id="50" creationId="{DA6B6C79-37BF-4D01-5DAF-2E7F1CF48E7E}"/>
          </ac:picMkLst>
        </pc:picChg>
        <pc:picChg chg="add mod">
          <ac:chgData name="Corben Kolaski" userId="e613faa1-9896-42ea-8234-00685ba4accc" providerId="ADAL" clId="{C7C07E74-38D3-4A34-A197-3189381DED93}" dt="2023-04-23T06:43:31.418" v="1528" actId="1076"/>
          <ac:picMkLst>
            <pc:docMk/>
            <pc:sldMk cId="2681942345" sldId="4125"/>
            <ac:picMk id="52" creationId="{6288B7BF-9C04-9F92-8317-56E943AB4F45}"/>
          </ac:picMkLst>
        </pc:picChg>
        <pc:picChg chg="add del mod">
          <ac:chgData name="Corben Kolaski" userId="e613faa1-9896-42ea-8234-00685ba4accc" providerId="ADAL" clId="{C7C07E74-38D3-4A34-A197-3189381DED93}" dt="2023-04-23T06:52:35.583" v="1565" actId="478"/>
          <ac:picMkLst>
            <pc:docMk/>
            <pc:sldMk cId="2681942345" sldId="4125"/>
            <ac:picMk id="54" creationId="{E6199359-7DD6-FD81-5946-E6DF99B30905}"/>
          </ac:picMkLst>
        </pc:picChg>
        <pc:picChg chg="add del mod">
          <ac:chgData name="Corben Kolaski" userId="e613faa1-9896-42ea-8234-00685ba4accc" providerId="ADAL" clId="{C7C07E74-38D3-4A34-A197-3189381DED93}" dt="2023-04-23T06:52:34.885" v="1564" actId="478"/>
          <ac:picMkLst>
            <pc:docMk/>
            <pc:sldMk cId="2681942345" sldId="4125"/>
            <ac:picMk id="57" creationId="{E53B98F1-FCAC-BF42-7AD6-6CD85EA6F853}"/>
          </ac:picMkLst>
        </pc:picChg>
        <pc:picChg chg="add mod">
          <ac:chgData name="Corben Kolaski" userId="e613faa1-9896-42ea-8234-00685ba4accc" providerId="ADAL" clId="{C7C07E74-38D3-4A34-A197-3189381DED93}" dt="2023-04-23T06:52:50.471" v="1572" actId="1076"/>
          <ac:picMkLst>
            <pc:docMk/>
            <pc:sldMk cId="2681942345" sldId="4125"/>
            <ac:picMk id="59" creationId="{7FF656A8-E29A-1A05-74F9-525E48B296D2}"/>
          </ac:picMkLst>
        </pc:picChg>
        <pc:picChg chg="add del mod">
          <ac:chgData name="Corben Kolaski" userId="e613faa1-9896-42ea-8234-00685ba4accc" providerId="ADAL" clId="{C7C07E74-38D3-4A34-A197-3189381DED93}" dt="2023-04-23T06:45:42.194" v="1531" actId="21"/>
          <ac:picMkLst>
            <pc:docMk/>
            <pc:sldMk cId="2681942345" sldId="4125"/>
            <ac:picMk id="1026" creationId="{9D3FAF56-8C1D-3B04-8CFF-835C4A80507A}"/>
          </ac:picMkLst>
        </pc:picChg>
        <pc:picChg chg="add del mod">
          <ac:chgData name="Corben Kolaski" userId="e613faa1-9896-42ea-8234-00685ba4accc" providerId="ADAL" clId="{C7C07E74-38D3-4A34-A197-3189381DED93}" dt="2023-04-23T06:51:01.994" v="1556" actId="21"/>
          <ac:picMkLst>
            <pc:docMk/>
            <pc:sldMk cId="2681942345" sldId="4125"/>
            <ac:picMk id="1028" creationId="{2A076DCA-173E-CB78-1077-A5AF2DA3503B}"/>
          </ac:picMkLst>
        </pc:picChg>
      </pc:sldChg>
      <pc:sldChg chg="modSp add mod">
        <pc:chgData name="Corben Kolaski" userId="e613faa1-9896-42ea-8234-00685ba4accc" providerId="ADAL" clId="{C7C07E74-38D3-4A34-A197-3189381DED93}" dt="2023-04-23T22:27:06.578" v="1700" actId="207"/>
        <pc:sldMkLst>
          <pc:docMk/>
          <pc:sldMk cId="1891081338" sldId="4126"/>
        </pc:sldMkLst>
        <pc:spChg chg="mod ord">
          <ac:chgData name="Corben Kolaski" userId="e613faa1-9896-42ea-8234-00685ba4accc" providerId="ADAL" clId="{C7C07E74-38D3-4A34-A197-3189381DED93}" dt="2023-04-23T22:24:44.006" v="1699" actId="207"/>
          <ac:spMkLst>
            <pc:docMk/>
            <pc:sldMk cId="1891081338" sldId="4126"/>
            <ac:spMk id="2" creationId="{16DF1E1E-CF74-FAB4-5C02-B8FA068E8290}"/>
          </ac:spMkLst>
        </pc:spChg>
        <pc:spChg chg="mod">
          <ac:chgData name="Corben Kolaski" userId="e613faa1-9896-42ea-8234-00685ba4accc" providerId="ADAL" clId="{C7C07E74-38D3-4A34-A197-3189381DED93}" dt="2023-04-23T22:27:06.578" v="1700" actId="207"/>
          <ac:spMkLst>
            <pc:docMk/>
            <pc:sldMk cId="1891081338" sldId="4126"/>
            <ac:spMk id="41" creationId="{EC150A5C-FF4E-5A2B-7564-95DDB6113F1C}"/>
          </ac:spMkLst>
        </pc:spChg>
      </pc:sldChg>
      <pc:sldChg chg="add ord">
        <pc:chgData name="Corben Kolaski" userId="e613faa1-9896-42ea-8234-00685ba4accc" providerId="ADAL" clId="{C7C07E74-38D3-4A34-A197-3189381DED93}" dt="2023-04-23T22:27:16.061" v="1703"/>
        <pc:sldMkLst>
          <pc:docMk/>
          <pc:sldMk cId="310776120" sldId="4127"/>
        </pc:sldMkLst>
      </pc:sldChg>
      <pc:sldChg chg="add ord">
        <pc:chgData name="Corben Kolaski" userId="e613faa1-9896-42ea-8234-00685ba4accc" providerId="ADAL" clId="{C7C07E74-38D3-4A34-A197-3189381DED93}" dt="2023-04-23T22:29:03.265" v="1724"/>
        <pc:sldMkLst>
          <pc:docMk/>
          <pc:sldMk cId="1149388984" sldId="4128"/>
        </pc:sldMkLst>
      </pc:sldChg>
      <pc:sldChg chg="modSp add mod">
        <pc:chgData name="Corben Kolaski" userId="e613faa1-9896-42ea-8234-00685ba4accc" providerId="ADAL" clId="{C7C07E74-38D3-4A34-A197-3189381DED93}" dt="2023-04-23T22:29:48.696" v="1731" actId="207"/>
        <pc:sldMkLst>
          <pc:docMk/>
          <pc:sldMk cId="3699624589" sldId="4129"/>
        </pc:sldMkLst>
        <pc:spChg chg="mod">
          <ac:chgData name="Corben Kolaski" userId="e613faa1-9896-42ea-8234-00685ba4accc" providerId="ADAL" clId="{C7C07E74-38D3-4A34-A197-3189381DED93}" dt="2023-04-23T22:29:25.592" v="1728" actId="207"/>
          <ac:spMkLst>
            <pc:docMk/>
            <pc:sldMk cId="3699624589" sldId="4129"/>
            <ac:spMk id="2" creationId="{16DF1E1E-CF74-FAB4-5C02-B8FA068E8290}"/>
          </ac:spMkLst>
        </pc:spChg>
        <pc:spChg chg="mod">
          <ac:chgData name="Corben Kolaski" userId="e613faa1-9896-42ea-8234-00685ba4accc" providerId="ADAL" clId="{C7C07E74-38D3-4A34-A197-3189381DED93}" dt="2023-04-23T22:29:32.993" v="1729" actId="207"/>
          <ac:spMkLst>
            <pc:docMk/>
            <pc:sldMk cId="3699624589" sldId="4129"/>
            <ac:spMk id="7" creationId="{A942688A-352D-8B99-E27B-B511B7285B3A}"/>
          </ac:spMkLst>
        </pc:spChg>
        <pc:spChg chg="mod">
          <ac:chgData name="Corben Kolaski" userId="e613faa1-9896-42ea-8234-00685ba4accc" providerId="ADAL" clId="{C7C07E74-38D3-4A34-A197-3189381DED93}" dt="2023-04-23T22:29:48.696" v="1731" actId="207"/>
          <ac:spMkLst>
            <pc:docMk/>
            <pc:sldMk cId="3699624589" sldId="4129"/>
            <ac:spMk id="15" creationId="{D9FC4397-E36B-0683-D7EF-76256F75D977}"/>
          </ac:spMkLst>
        </pc:spChg>
      </pc:sldChg>
      <pc:sldChg chg="modSp add mod ord">
        <pc:chgData name="Corben Kolaski" userId="e613faa1-9896-42ea-8234-00685ba4accc" providerId="ADAL" clId="{C7C07E74-38D3-4A34-A197-3189381DED93}" dt="2023-04-23T22:30:07.798" v="1759"/>
        <pc:sldMkLst>
          <pc:docMk/>
          <pc:sldMk cId="1692857146" sldId="4130"/>
        </pc:sldMkLst>
        <pc:spChg chg="mod">
          <ac:chgData name="Corben Kolaski" userId="e613faa1-9896-42ea-8234-00685ba4accc" providerId="ADAL" clId="{C7C07E74-38D3-4A34-A197-3189381DED93}" dt="2023-04-23T22:30:01.327" v="1757" actId="20577"/>
          <ac:spMkLst>
            <pc:docMk/>
            <pc:sldMk cId="1692857146" sldId="4130"/>
            <ac:spMk id="2" creationId="{16DF1E1E-CF74-FAB4-5C02-B8FA068E8290}"/>
          </ac:spMkLst>
        </pc:spChg>
      </pc:sldChg>
      <pc:sldChg chg="add ord">
        <pc:chgData name="Corben Kolaski" userId="e613faa1-9896-42ea-8234-00685ba4accc" providerId="ADAL" clId="{C7C07E74-38D3-4A34-A197-3189381DED93}" dt="2023-04-23T22:30:27.367" v="1764"/>
        <pc:sldMkLst>
          <pc:docMk/>
          <pc:sldMk cId="2753544935" sldId="4131"/>
        </pc:sldMkLst>
      </pc:sldChg>
      <pc:sldChg chg="modSp add mod">
        <pc:chgData name="Corben Kolaski" userId="e613faa1-9896-42ea-8234-00685ba4accc" providerId="ADAL" clId="{C7C07E74-38D3-4A34-A197-3189381DED93}" dt="2023-04-23T22:33:22.167" v="1802" actId="207"/>
        <pc:sldMkLst>
          <pc:docMk/>
          <pc:sldMk cId="423491021" sldId="4132"/>
        </pc:sldMkLst>
        <pc:spChg chg="mod">
          <ac:chgData name="Corben Kolaski" userId="e613faa1-9896-42ea-8234-00685ba4accc" providerId="ADAL" clId="{C7C07E74-38D3-4A34-A197-3189381DED93}" dt="2023-04-23T22:33:11.154" v="1800" actId="20577"/>
          <ac:spMkLst>
            <pc:docMk/>
            <pc:sldMk cId="423491021" sldId="4132"/>
            <ac:spMk id="2" creationId="{16DF1E1E-CF74-FAB4-5C02-B8FA068E8290}"/>
          </ac:spMkLst>
        </pc:spChg>
        <pc:spChg chg="mod">
          <ac:chgData name="Corben Kolaski" userId="e613faa1-9896-42ea-8234-00685ba4accc" providerId="ADAL" clId="{C7C07E74-38D3-4A34-A197-3189381DED93}" dt="2023-04-23T22:33:17.767" v="1801" actId="207"/>
          <ac:spMkLst>
            <pc:docMk/>
            <pc:sldMk cId="423491021" sldId="4132"/>
            <ac:spMk id="15" creationId="{D9FC4397-E36B-0683-D7EF-76256F75D977}"/>
          </ac:spMkLst>
        </pc:spChg>
        <pc:spChg chg="mod">
          <ac:chgData name="Corben Kolaski" userId="e613faa1-9896-42ea-8234-00685ba4accc" providerId="ADAL" clId="{C7C07E74-38D3-4A34-A197-3189381DED93}" dt="2023-04-23T22:33:22.167" v="1802" actId="207"/>
          <ac:spMkLst>
            <pc:docMk/>
            <pc:sldMk cId="423491021" sldId="4132"/>
            <ac:spMk id="23" creationId="{1676F579-9BA1-F618-1EBF-8A85AEFB9BE6}"/>
          </ac:spMkLst>
        </pc:spChg>
      </pc:sldChg>
      <pc:sldChg chg="add ord">
        <pc:chgData name="Corben Kolaski" userId="e613faa1-9896-42ea-8234-00685ba4accc" providerId="ADAL" clId="{C7C07E74-38D3-4A34-A197-3189381DED93}" dt="2023-04-23T22:59:38.132" v="1805"/>
        <pc:sldMkLst>
          <pc:docMk/>
          <pc:sldMk cId="3102943804" sldId="4133"/>
        </pc:sldMkLst>
      </pc:sldChg>
      <pc:sldChg chg="modSp add mod">
        <pc:chgData name="Corben Kolaski" userId="e613faa1-9896-42ea-8234-00685ba4accc" providerId="ADAL" clId="{C7C07E74-38D3-4A34-A197-3189381DED93}" dt="2023-04-23T23:00:24.256" v="1829" actId="207"/>
        <pc:sldMkLst>
          <pc:docMk/>
          <pc:sldMk cId="2749968006" sldId="4134"/>
        </pc:sldMkLst>
        <pc:spChg chg="mod">
          <ac:chgData name="Corben Kolaski" userId="e613faa1-9896-42ea-8234-00685ba4accc" providerId="ADAL" clId="{C7C07E74-38D3-4A34-A197-3189381DED93}" dt="2023-04-23T23:00:03.251" v="1827" actId="20577"/>
          <ac:spMkLst>
            <pc:docMk/>
            <pc:sldMk cId="2749968006" sldId="4134"/>
            <ac:spMk id="2" creationId="{16DF1E1E-CF74-FAB4-5C02-B8FA068E8290}"/>
          </ac:spMkLst>
        </pc:spChg>
        <pc:spChg chg="mod">
          <ac:chgData name="Corben Kolaski" userId="e613faa1-9896-42ea-8234-00685ba4accc" providerId="ADAL" clId="{C7C07E74-38D3-4A34-A197-3189381DED93}" dt="2023-04-23T23:00:14.433" v="1828" actId="207"/>
          <ac:spMkLst>
            <pc:docMk/>
            <pc:sldMk cId="2749968006" sldId="4134"/>
            <ac:spMk id="23" creationId="{1676F579-9BA1-F618-1EBF-8A85AEFB9BE6}"/>
          </ac:spMkLst>
        </pc:spChg>
        <pc:spChg chg="mod">
          <ac:chgData name="Corben Kolaski" userId="e613faa1-9896-42ea-8234-00685ba4accc" providerId="ADAL" clId="{C7C07E74-38D3-4A34-A197-3189381DED93}" dt="2023-04-23T23:00:24.256" v="1829" actId="207"/>
          <ac:spMkLst>
            <pc:docMk/>
            <pc:sldMk cId="2749968006" sldId="4134"/>
            <ac:spMk id="31" creationId="{4AE1E2A6-A308-DF12-03CA-8232AB155A3F}"/>
          </ac:spMkLst>
        </pc:spChg>
      </pc:sldChg>
      <pc:sldChg chg="addSp modSp add mod ord">
        <pc:chgData name="Corben Kolaski" userId="e613faa1-9896-42ea-8234-00685ba4accc" providerId="ADAL" clId="{C7C07E74-38D3-4A34-A197-3189381DED93}" dt="2023-04-24T07:49:54.702" v="2854" actId="1076"/>
        <pc:sldMkLst>
          <pc:docMk/>
          <pc:sldMk cId="1073428729" sldId="4135"/>
        </pc:sldMkLst>
        <pc:spChg chg="mod">
          <ac:chgData name="Corben Kolaski" userId="e613faa1-9896-42ea-8234-00685ba4accc" providerId="ADAL" clId="{C7C07E74-38D3-4A34-A197-3189381DED93}" dt="2023-04-24T01:02:49.297" v="1993" actId="20577"/>
          <ac:spMkLst>
            <pc:docMk/>
            <pc:sldMk cId="1073428729" sldId="4135"/>
            <ac:spMk id="2" creationId="{16DF1E1E-CF74-FAB4-5C02-B8FA068E8290}"/>
          </ac:spMkLst>
        </pc:spChg>
        <pc:spChg chg="add mod ord">
          <ac:chgData name="Corben Kolaski" userId="e613faa1-9896-42ea-8234-00685ba4accc" providerId="ADAL" clId="{C7C07E74-38D3-4A34-A197-3189381DED93}" dt="2023-04-24T07:48:55.007" v="2847" actId="1076"/>
          <ac:spMkLst>
            <pc:docMk/>
            <pc:sldMk cId="1073428729" sldId="4135"/>
            <ac:spMk id="3" creationId="{4C312535-9054-F257-C1AC-2F2ED3644198}"/>
          </ac:spMkLst>
        </pc:spChg>
        <pc:spChg chg="add mod">
          <ac:chgData name="Corben Kolaski" userId="e613faa1-9896-42ea-8234-00685ba4accc" providerId="ADAL" clId="{C7C07E74-38D3-4A34-A197-3189381DED93}" dt="2023-04-24T07:49:54.702" v="2854" actId="1076"/>
          <ac:spMkLst>
            <pc:docMk/>
            <pc:sldMk cId="1073428729" sldId="4135"/>
            <ac:spMk id="4" creationId="{62578919-F5D9-6D80-01B1-5E2D81C499B0}"/>
          </ac:spMkLst>
        </pc:spChg>
        <pc:spChg chg="mod">
          <ac:chgData name="Corben Kolaski" userId="e613faa1-9896-42ea-8234-00685ba4accc" providerId="ADAL" clId="{C7C07E74-38D3-4A34-A197-3189381DED93}" dt="2023-04-24T07:49:00.099" v="2848" actId="1076"/>
          <ac:spMkLst>
            <pc:docMk/>
            <pc:sldMk cId="1073428729" sldId="4135"/>
            <ac:spMk id="5" creationId="{D559CCA8-50DD-5104-6B60-2910B6A6C435}"/>
          </ac:spMkLst>
        </pc:spChg>
        <pc:spChg chg="add mod">
          <ac:chgData name="Corben Kolaski" userId="e613faa1-9896-42ea-8234-00685ba4accc" providerId="ADAL" clId="{C7C07E74-38D3-4A34-A197-3189381DED93}" dt="2023-04-24T07:49:02.386" v="2849" actId="1076"/>
          <ac:spMkLst>
            <pc:docMk/>
            <pc:sldMk cId="1073428729" sldId="4135"/>
            <ac:spMk id="6" creationId="{ED8B43AE-9D44-A06C-EE5F-8BB3DB465132}"/>
          </ac:spMkLst>
        </pc:spChg>
        <pc:spChg chg="add mod">
          <ac:chgData name="Corben Kolaski" userId="e613faa1-9896-42ea-8234-00685ba4accc" providerId="ADAL" clId="{C7C07E74-38D3-4A34-A197-3189381DED93}" dt="2023-04-24T07:49:49.367" v="2853" actId="1076"/>
          <ac:spMkLst>
            <pc:docMk/>
            <pc:sldMk cId="1073428729" sldId="4135"/>
            <ac:spMk id="7" creationId="{696EAE05-1E90-EA3A-6983-F480406B52D9}"/>
          </ac:spMkLst>
        </pc:spChg>
        <pc:spChg chg="add mod ord">
          <ac:chgData name="Corben Kolaski" userId="e613faa1-9896-42ea-8234-00685ba4accc" providerId="ADAL" clId="{C7C07E74-38D3-4A34-A197-3189381DED93}" dt="2023-04-24T07:49:46.165" v="2852" actId="1076"/>
          <ac:spMkLst>
            <pc:docMk/>
            <pc:sldMk cId="1073428729" sldId="4135"/>
            <ac:spMk id="8" creationId="{9FDF72FE-6AC4-0D0E-FAA4-4A1A89A911FF}"/>
          </ac:spMkLst>
        </pc:spChg>
      </pc:sldChg>
      <pc:sldChg chg="add">
        <pc:chgData name="Corben Kolaski" userId="e613faa1-9896-42ea-8234-00685ba4accc" providerId="ADAL" clId="{C7C07E74-38D3-4A34-A197-3189381DED93}" dt="2023-04-24T18:15:18.498" v="3691" actId="2890"/>
        <pc:sldMkLst>
          <pc:docMk/>
          <pc:sldMk cId="1147472794" sldId="4135"/>
        </pc:sldMkLst>
      </pc:sldChg>
      <pc:sldChg chg="modSp new mod">
        <pc:chgData name="Corben Kolaski" userId="e613faa1-9896-42ea-8234-00685ba4accc" providerId="ADAL" clId="{C7C07E74-38D3-4A34-A197-3189381DED93}" dt="2023-04-24T18:16:26.495" v="3742" actId="1076"/>
        <pc:sldMkLst>
          <pc:docMk/>
          <pc:sldMk cId="2830086820" sldId="4136"/>
        </pc:sldMkLst>
        <pc:spChg chg="mod">
          <ac:chgData name="Corben Kolaski" userId="e613faa1-9896-42ea-8234-00685ba4accc" providerId="ADAL" clId="{C7C07E74-38D3-4A34-A197-3189381DED93}" dt="2023-04-24T18:16:26.495" v="3742" actId="1076"/>
          <ac:spMkLst>
            <pc:docMk/>
            <pc:sldMk cId="2830086820" sldId="4136"/>
            <ac:spMk id="2" creationId="{D2F2E42B-2140-23B2-78E1-D4A5CA9F0671}"/>
          </ac:spMkLst>
        </pc:spChg>
        <pc:spChg chg="mod">
          <ac:chgData name="Corben Kolaski" userId="e613faa1-9896-42ea-8234-00685ba4accc" providerId="ADAL" clId="{C7C07E74-38D3-4A34-A197-3189381DED93}" dt="2023-04-24T18:16:19.290" v="3739" actId="14100"/>
          <ac:spMkLst>
            <pc:docMk/>
            <pc:sldMk cId="2830086820" sldId="4136"/>
            <ac:spMk id="3" creationId="{F3CF81EF-75C6-B4FB-7688-36CFF0DEBB5B}"/>
          </ac:spMkLst>
        </pc:spChg>
      </pc:sldChg>
      <pc:sldChg chg="modSp new del mod">
        <pc:chgData name="Corben Kolaski" userId="e613faa1-9896-42ea-8234-00685ba4accc" providerId="ADAL" clId="{C7C07E74-38D3-4A34-A197-3189381DED93}" dt="2023-04-24T19:14:49.564" v="3754" actId="2696"/>
        <pc:sldMkLst>
          <pc:docMk/>
          <pc:sldMk cId="2166881814" sldId="4137"/>
        </pc:sldMkLst>
        <pc:spChg chg="mod">
          <ac:chgData name="Corben Kolaski" userId="e613faa1-9896-42ea-8234-00685ba4accc" providerId="ADAL" clId="{C7C07E74-38D3-4A34-A197-3189381DED93}" dt="2023-04-24T19:14:30.143" v="3753" actId="14100"/>
          <ac:spMkLst>
            <pc:docMk/>
            <pc:sldMk cId="2166881814" sldId="4137"/>
            <ac:spMk id="2" creationId="{F89876DC-5512-FB1D-CD94-44947DCA531B}"/>
          </ac:spMkLst>
        </pc:spChg>
      </pc:sldChg>
      <pc:sldChg chg="addSp delSp modSp add del mod">
        <pc:chgData name="Corben Kolaski" userId="e613faa1-9896-42ea-8234-00685ba4accc" providerId="ADAL" clId="{C7C07E74-38D3-4A34-A197-3189381DED93}" dt="2023-04-23T06:37:07.578" v="1509" actId="2696"/>
        <pc:sldMkLst>
          <pc:docMk/>
          <pc:sldMk cId="1484869050" sldId="4144"/>
        </pc:sldMkLst>
        <pc:spChg chg="del mod">
          <ac:chgData name="Corben Kolaski" userId="e613faa1-9896-42ea-8234-00685ba4accc" providerId="ADAL" clId="{C7C07E74-38D3-4A34-A197-3189381DED93}" dt="2023-04-23T06:36:28.803" v="1502" actId="478"/>
          <ac:spMkLst>
            <pc:docMk/>
            <pc:sldMk cId="1484869050" sldId="4144"/>
            <ac:spMk id="2" creationId="{013D14F6-2D3C-E81F-511C-D43359C3093A}"/>
          </ac:spMkLst>
        </pc:spChg>
        <pc:spChg chg="del mod">
          <ac:chgData name="Corben Kolaski" userId="e613faa1-9896-42ea-8234-00685ba4accc" providerId="ADAL" clId="{C7C07E74-38D3-4A34-A197-3189381DED93}" dt="2023-04-23T06:36:29.628" v="1503" actId="478"/>
          <ac:spMkLst>
            <pc:docMk/>
            <pc:sldMk cId="1484869050" sldId="4144"/>
            <ac:spMk id="3" creationId="{7CF658EE-F75B-0615-F11C-A5593B35172F}"/>
          </ac:spMkLst>
        </pc:spChg>
        <pc:spChg chg="mod">
          <ac:chgData name="Corben Kolaski" userId="e613faa1-9896-42ea-8234-00685ba4accc" providerId="ADAL" clId="{C7C07E74-38D3-4A34-A197-3189381DED93}" dt="2023-04-23T06:14:56.170" v="686" actId="2711"/>
          <ac:spMkLst>
            <pc:docMk/>
            <pc:sldMk cId="1484869050" sldId="4144"/>
            <ac:spMk id="4" creationId="{010F17AF-88A2-A3BD-15D0-1FA7863DE4CA}"/>
          </ac:spMkLst>
        </pc:spChg>
        <pc:spChg chg="del mod">
          <ac:chgData name="Corben Kolaski" userId="e613faa1-9896-42ea-8234-00685ba4accc" providerId="ADAL" clId="{C7C07E74-38D3-4A34-A197-3189381DED93}" dt="2023-04-23T06:36:28.257" v="1501" actId="478"/>
          <ac:spMkLst>
            <pc:docMk/>
            <pc:sldMk cId="1484869050" sldId="4144"/>
            <ac:spMk id="5" creationId="{158E5215-E7F2-6DCF-5FD5-1AE904C9BCE7}"/>
          </ac:spMkLst>
        </pc:spChg>
        <pc:spChg chg="add 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6" creationId="{FE4D8102-FA18-F63C-C6BC-C0DA3F95885F}"/>
          </ac:spMkLst>
        </pc:spChg>
        <pc:spChg chg="add del mod">
          <ac:chgData name="Corben Kolaski" userId="e613faa1-9896-42ea-8234-00685ba4accc" providerId="ADAL" clId="{C7C07E74-38D3-4A34-A197-3189381DED93}" dt="2023-04-23T06:31:08.359" v="1388" actId="478"/>
          <ac:spMkLst>
            <pc:docMk/>
            <pc:sldMk cId="1484869050" sldId="4144"/>
            <ac:spMk id="8" creationId="{D0C56A23-8BD3-BB27-8705-67F607793CE8}"/>
          </ac:spMkLst>
        </pc:spChg>
        <pc:spChg chg="add mod">
          <ac:chgData name="Corben Kolaski" userId="e613faa1-9896-42ea-8234-00685ba4accc" providerId="ADAL" clId="{C7C07E74-38D3-4A34-A197-3189381DED93}" dt="2023-04-23T06:29:02.239" v="1218" actId="1076"/>
          <ac:spMkLst>
            <pc:docMk/>
            <pc:sldMk cId="1484869050" sldId="4144"/>
            <ac:spMk id="9" creationId="{1BD0DE86-3745-C119-609E-9FBA634B8AF1}"/>
          </ac:spMkLst>
        </pc:spChg>
        <pc:spChg chg="add mod">
          <ac:chgData name="Corben Kolaski" userId="e613faa1-9896-42ea-8234-00685ba4accc" providerId="ADAL" clId="{C7C07E74-38D3-4A34-A197-3189381DED93}" dt="2023-04-23T06:29:02.239" v="1218" actId="1076"/>
          <ac:spMkLst>
            <pc:docMk/>
            <pc:sldMk cId="1484869050" sldId="4144"/>
            <ac:spMk id="10" creationId="{A2E4B38E-42FD-B026-B55A-E55C5018F113}"/>
          </ac:spMkLst>
        </pc:spChg>
        <pc:spChg chg="add mod">
          <ac:chgData name="Corben Kolaski" userId="e613faa1-9896-42ea-8234-00685ba4accc" providerId="ADAL" clId="{C7C07E74-38D3-4A34-A197-3189381DED93}" dt="2023-04-23T06:29:02.239" v="1218" actId="1076"/>
          <ac:spMkLst>
            <pc:docMk/>
            <pc:sldMk cId="1484869050" sldId="4144"/>
            <ac:spMk id="12" creationId="{13B16895-1A39-2380-C407-2735CFD892E9}"/>
          </ac:spMkLst>
        </pc:spChg>
        <pc:spChg chg="add mod">
          <ac:chgData name="Corben Kolaski" userId="e613faa1-9896-42ea-8234-00685ba4accc" providerId="ADAL" clId="{C7C07E74-38D3-4A34-A197-3189381DED93}" dt="2023-04-23T06:29:02.239" v="1218" actId="1076"/>
          <ac:spMkLst>
            <pc:docMk/>
            <pc:sldMk cId="1484869050" sldId="4144"/>
            <ac:spMk id="13" creationId="{F6045EE5-82A3-C4DF-FF97-443A3B3054A2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14" creationId="{E9990D95-0146-25F0-10AD-B1ECB4948CED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15" creationId="{2972B3A9-E459-3C41-06BC-10FBCFB6DA5F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16" creationId="{07F8CBE6-3CE3-04BC-297C-F9CF7C0086B1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17" creationId="{3A16B73A-4A64-5FF7-2059-E498D1C736D7}"/>
          </ac:spMkLst>
        </pc:spChg>
        <pc:spChg chg="add mod">
          <ac:chgData name="Corben Kolaski" userId="e613faa1-9896-42ea-8234-00685ba4accc" providerId="ADAL" clId="{C7C07E74-38D3-4A34-A197-3189381DED93}" dt="2023-04-23T06:29:02.239" v="1218" actId="1076"/>
          <ac:spMkLst>
            <pc:docMk/>
            <pc:sldMk cId="1484869050" sldId="4144"/>
            <ac:spMk id="18" creationId="{32D759DF-61B2-A2DE-F638-6F8E5513CB9B}"/>
          </ac:spMkLst>
        </pc:spChg>
        <pc:spChg chg="mod">
          <ac:chgData name="Corben Kolaski" userId="e613faa1-9896-42ea-8234-00685ba4accc" providerId="ADAL" clId="{C7C07E74-38D3-4A34-A197-3189381DED93}" dt="2023-04-23T06:27:58.109" v="1187" actId="14100"/>
          <ac:spMkLst>
            <pc:docMk/>
            <pc:sldMk cId="1484869050" sldId="4144"/>
            <ac:spMk id="19" creationId="{7D09C5E2-3C87-798B-1F6B-2A676BCB42FE}"/>
          </ac:spMkLst>
        </pc:spChg>
        <pc:spChg chg="mod ord">
          <ac:chgData name="Corben Kolaski" userId="e613faa1-9896-42ea-8234-00685ba4accc" providerId="ADAL" clId="{C7C07E74-38D3-4A34-A197-3189381DED93}" dt="2023-04-23T06:34:33.245" v="1468" actId="1076"/>
          <ac:spMkLst>
            <pc:docMk/>
            <pc:sldMk cId="1484869050" sldId="4144"/>
            <ac:spMk id="20" creationId="{F20B1D5A-B587-751C-E879-5EB0BD8D8E9C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21" creationId="{D7DC5482-E4DF-71C8-5B52-43103DF1C318}"/>
          </ac:spMkLst>
        </pc:spChg>
        <pc:spChg chg="add mod">
          <ac:chgData name="Corben Kolaski" userId="e613faa1-9896-42ea-8234-00685ba4accc" providerId="ADAL" clId="{C7C07E74-38D3-4A34-A197-3189381DED93}" dt="2023-04-23T06:30:30.651" v="1378"/>
          <ac:spMkLst>
            <pc:docMk/>
            <pc:sldMk cId="1484869050" sldId="4144"/>
            <ac:spMk id="22" creationId="{36A721B7-4B7E-CC9E-A32A-F2C832F405DD}"/>
          </ac:spMkLst>
        </pc:spChg>
        <pc:spChg chg="add mod">
          <ac:chgData name="Corben Kolaski" userId="e613faa1-9896-42ea-8234-00685ba4accc" providerId="ADAL" clId="{C7C07E74-38D3-4A34-A197-3189381DED93}" dt="2023-04-23T06:34:57.747" v="1484" actId="20577"/>
          <ac:spMkLst>
            <pc:docMk/>
            <pc:sldMk cId="1484869050" sldId="4144"/>
            <ac:spMk id="23" creationId="{E6B53EF9-97A3-6684-039B-F9447912A5B4}"/>
          </ac:spMkLst>
        </pc:spChg>
        <pc:spChg chg="del mod">
          <ac:chgData name="Corben Kolaski" userId="e613faa1-9896-42ea-8234-00685ba4accc" providerId="ADAL" clId="{C7C07E74-38D3-4A34-A197-3189381DED93}" dt="2023-04-23T06:36:27.640" v="1500" actId="478"/>
          <ac:spMkLst>
            <pc:docMk/>
            <pc:sldMk cId="1484869050" sldId="4144"/>
            <ac:spMk id="24" creationId="{5C7A1698-3049-C6E2-02E9-7146DA1292C2}"/>
          </ac:spMkLst>
        </pc:spChg>
        <pc:spChg chg="mod ord">
          <ac:chgData name="Corben Kolaski" userId="e613faa1-9896-42ea-8234-00685ba4accc" providerId="ADAL" clId="{C7C07E74-38D3-4A34-A197-3189381DED93}" dt="2023-04-23T06:36:37.003" v="1504" actId="1076"/>
          <ac:spMkLst>
            <pc:docMk/>
            <pc:sldMk cId="1484869050" sldId="4144"/>
            <ac:spMk id="25" creationId="{72E11EA3-6191-1FED-2739-C8197FC5C2FD}"/>
          </ac:spMkLst>
        </pc:spChg>
        <pc:spChg chg="mod ord">
          <ac:chgData name="Corben Kolaski" userId="e613faa1-9896-42ea-8234-00685ba4accc" providerId="ADAL" clId="{C7C07E74-38D3-4A34-A197-3189381DED93}" dt="2023-04-23T06:36:37.003" v="1504" actId="1076"/>
          <ac:spMkLst>
            <pc:docMk/>
            <pc:sldMk cId="1484869050" sldId="4144"/>
            <ac:spMk id="26" creationId="{7848EC42-6CC2-3BFA-8391-463432F8B479}"/>
          </ac:spMkLst>
        </pc:spChg>
        <pc:spChg chg="add mod">
          <ac:chgData name="Corben Kolaski" userId="e613faa1-9896-42ea-8234-00685ba4accc" providerId="ADAL" clId="{C7C07E74-38D3-4A34-A197-3189381DED93}" dt="2023-04-23T06:33:29.623" v="1460" actId="20577"/>
          <ac:spMkLst>
            <pc:docMk/>
            <pc:sldMk cId="1484869050" sldId="4144"/>
            <ac:spMk id="27" creationId="{DDAAAB6F-EB6F-3835-B949-AC4F72B85129}"/>
          </ac:spMkLst>
        </pc:spChg>
        <pc:spChg chg="add del mod">
          <ac:chgData name="Corben Kolaski" userId="e613faa1-9896-42ea-8234-00685ba4accc" providerId="ADAL" clId="{C7C07E74-38D3-4A34-A197-3189381DED93}" dt="2023-04-23T06:31:05.424" v="1387" actId="478"/>
          <ac:spMkLst>
            <pc:docMk/>
            <pc:sldMk cId="1484869050" sldId="4144"/>
            <ac:spMk id="28" creationId="{1269265C-38A4-77E7-59B3-4997A6A652C7}"/>
          </ac:spMkLst>
        </pc:spChg>
        <pc:spChg chg="mod">
          <ac:chgData name="Corben Kolaski" userId="e613faa1-9896-42ea-8234-00685ba4accc" providerId="ADAL" clId="{C7C07E74-38D3-4A34-A197-3189381DED93}" dt="2023-04-23T06:27:58.109" v="1187" actId="14100"/>
          <ac:spMkLst>
            <pc:docMk/>
            <pc:sldMk cId="1484869050" sldId="4144"/>
            <ac:spMk id="29" creationId="{91E793B8-18F7-046D-3A46-EFFD091E1875}"/>
          </ac:spMkLst>
        </pc:spChg>
        <pc:spChg chg="add mod">
          <ac:chgData name="Corben Kolaski" userId="e613faa1-9896-42ea-8234-00685ba4accc" providerId="ADAL" clId="{C7C07E74-38D3-4A34-A197-3189381DED93}" dt="2023-04-23T06:29:29.272" v="1238" actId="1076"/>
          <ac:spMkLst>
            <pc:docMk/>
            <pc:sldMk cId="1484869050" sldId="4144"/>
            <ac:spMk id="30" creationId="{E4CF170C-B9EB-832C-8FD9-13C469A00B0F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31" creationId="{1BFAD01E-8396-56C7-DDC2-4127A06CE212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32" creationId="{A68E7F53-2136-7EAC-8763-33FFFA52F656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33" creationId="{81BDA307-DD69-D350-9FB4-F8A97A85A9A7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34" creationId="{E20908BC-30CC-9F26-5A40-3BEEB22973D9}"/>
          </ac:spMkLst>
        </pc:spChg>
        <pc:spChg chg="add mod">
          <ac:chgData name="Corben Kolaski" userId="e613faa1-9896-42ea-8234-00685ba4accc" providerId="ADAL" clId="{C7C07E74-38D3-4A34-A197-3189381DED93}" dt="2023-04-23T06:29:29.272" v="1238" actId="1076"/>
          <ac:spMkLst>
            <pc:docMk/>
            <pc:sldMk cId="1484869050" sldId="4144"/>
            <ac:spMk id="35" creationId="{B2F93114-E45B-1562-A984-A57C893F06B7}"/>
          </ac:spMkLst>
        </pc:spChg>
        <pc:spChg chg="add mod">
          <ac:chgData name="Corben Kolaski" userId="e613faa1-9896-42ea-8234-00685ba4accc" providerId="ADAL" clId="{C7C07E74-38D3-4A34-A197-3189381DED93}" dt="2023-04-23T06:29:29.272" v="1238" actId="1076"/>
          <ac:spMkLst>
            <pc:docMk/>
            <pc:sldMk cId="1484869050" sldId="4144"/>
            <ac:spMk id="36" creationId="{D77FD2AA-E27B-9C90-C53D-DEF3ABEB2F7A}"/>
          </ac:spMkLst>
        </pc:spChg>
        <pc:spChg chg="mod">
          <ac:chgData name="Corben Kolaski" userId="e613faa1-9896-42ea-8234-00685ba4accc" providerId="ADAL" clId="{C7C07E74-38D3-4A34-A197-3189381DED93}" dt="2023-04-23T06:14:56.170" v="686" actId="2711"/>
          <ac:spMkLst>
            <pc:docMk/>
            <pc:sldMk cId="1484869050" sldId="4144"/>
            <ac:spMk id="37" creationId="{CA093FE5-9286-1A00-E2A6-4D5DC9CCC0E1}"/>
          </ac:spMkLst>
        </pc:spChg>
        <pc:spChg chg="mod">
          <ac:chgData name="Corben Kolaski" userId="e613faa1-9896-42ea-8234-00685ba4accc" providerId="ADAL" clId="{C7C07E74-38D3-4A34-A197-3189381DED93}" dt="2023-04-23T06:27:58.109" v="1187" actId="14100"/>
          <ac:spMkLst>
            <pc:docMk/>
            <pc:sldMk cId="1484869050" sldId="4144"/>
            <ac:spMk id="38" creationId="{E6B8C85E-C55E-E9EE-DBA8-DD7BDCD79360}"/>
          </ac:spMkLst>
        </pc:spChg>
        <pc:spChg chg="mod">
          <ac:chgData name="Corben Kolaski" userId="e613faa1-9896-42ea-8234-00685ba4accc" providerId="ADAL" clId="{C7C07E74-38D3-4A34-A197-3189381DED93}" dt="2023-04-23T06:27:58.109" v="1187" actId="14100"/>
          <ac:spMkLst>
            <pc:docMk/>
            <pc:sldMk cId="1484869050" sldId="4144"/>
            <ac:spMk id="39" creationId="{9BD22C45-798A-BEF5-4A78-22DB6C515C42}"/>
          </ac:spMkLst>
        </pc:spChg>
        <pc:spChg chg="mod">
          <ac:chgData name="Corben Kolaski" userId="e613faa1-9896-42ea-8234-00685ba4accc" providerId="ADAL" clId="{C7C07E74-38D3-4A34-A197-3189381DED93}" dt="2023-04-23T06:27:58.109" v="1187" actId="14100"/>
          <ac:spMkLst>
            <pc:docMk/>
            <pc:sldMk cId="1484869050" sldId="4144"/>
            <ac:spMk id="40" creationId="{8FEE3565-C8E0-A08A-4DCE-FD812DA01142}"/>
          </ac:spMkLst>
        </pc:spChg>
        <pc:spChg chg="mod">
          <ac:chgData name="Corben Kolaski" userId="e613faa1-9896-42ea-8234-00685ba4accc" providerId="ADAL" clId="{C7C07E74-38D3-4A34-A197-3189381DED93}" dt="2023-04-23T06:27:58.109" v="1187" actId="14100"/>
          <ac:spMkLst>
            <pc:docMk/>
            <pc:sldMk cId="1484869050" sldId="4144"/>
            <ac:spMk id="41" creationId="{C4E3999C-075A-AABB-24AE-FF3FAF2ECACB}"/>
          </ac:spMkLst>
        </pc:spChg>
        <pc:spChg chg="add mod">
          <ac:chgData name="Corben Kolaski" userId="e613faa1-9896-42ea-8234-00685ba4accc" providerId="ADAL" clId="{C7C07E74-38D3-4A34-A197-3189381DED93}" dt="2023-04-23T06:29:29.272" v="1238" actId="1076"/>
          <ac:spMkLst>
            <pc:docMk/>
            <pc:sldMk cId="1484869050" sldId="4144"/>
            <ac:spMk id="42" creationId="{0ADFEA91-C9CF-8EA0-E372-A09799A26115}"/>
          </ac:spMkLst>
        </pc:spChg>
        <pc:spChg chg="mod">
          <ac:chgData name="Corben Kolaski" userId="e613faa1-9896-42ea-8234-00685ba4accc" providerId="ADAL" clId="{C7C07E74-38D3-4A34-A197-3189381DED93}" dt="2023-04-23T06:28:04.153" v="1190" actId="404"/>
          <ac:spMkLst>
            <pc:docMk/>
            <pc:sldMk cId="1484869050" sldId="4144"/>
            <ac:spMk id="43" creationId="{324E8430-5CC1-814D-DF54-16DA688E03D4}"/>
          </ac:spMkLst>
        </pc:spChg>
        <pc:spChg chg="mod">
          <ac:chgData name="Corben Kolaski" userId="e613faa1-9896-42ea-8234-00685ba4accc" providerId="ADAL" clId="{C7C07E74-38D3-4A34-A197-3189381DED93}" dt="2023-04-23T06:28:17.826" v="1200" actId="1076"/>
          <ac:spMkLst>
            <pc:docMk/>
            <pc:sldMk cId="1484869050" sldId="4144"/>
            <ac:spMk id="44" creationId="{0F9B4078-2ADB-BA13-890C-2325B1FDBE14}"/>
          </ac:spMkLst>
        </pc:spChg>
        <pc:spChg chg="add mod">
          <ac:chgData name="Corben Kolaski" userId="e613faa1-9896-42ea-8234-00685ba4accc" providerId="ADAL" clId="{C7C07E74-38D3-4A34-A197-3189381DED93}" dt="2023-04-23T06:29:29.272" v="1238" actId="1076"/>
          <ac:spMkLst>
            <pc:docMk/>
            <pc:sldMk cId="1484869050" sldId="4144"/>
            <ac:spMk id="45" creationId="{EC17BB98-85AB-7169-0986-52FAE24CB800}"/>
          </ac:spMkLst>
        </pc:spChg>
        <pc:spChg chg="del mod">
          <ac:chgData name="Corben Kolaski" userId="e613faa1-9896-42ea-8234-00685ba4accc" providerId="ADAL" clId="{C7C07E74-38D3-4A34-A197-3189381DED93}" dt="2023-04-23T06:28:45.871" v="1213" actId="478"/>
          <ac:spMkLst>
            <pc:docMk/>
            <pc:sldMk cId="1484869050" sldId="4144"/>
            <ac:spMk id="46" creationId="{B8792ED3-4E16-182F-95E0-9A329AF52A1E}"/>
          </ac:spMkLst>
        </pc:spChg>
        <pc:spChg chg="del mod">
          <ac:chgData name="Corben Kolaski" userId="e613faa1-9896-42ea-8234-00685ba4accc" providerId="ADAL" clId="{C7C07E74-38D3-4A34-A197-3189381DED93}" dt="2023-04-23T06:28:45.871" v="1213" actId="478"/>
          <ac:spMkLst>
            <pc:docMk/>
            <pc:sldMk cId="1484869050" sldId="4144"/>
            <ac:spMk id="47" creationId="{2860F0E1-02F0-E913-63FE-B152A04320CE}"/>
          </ac:spMkLst>
        </pc:spChg>
        <pc:spChg chg="del mod">
          <ac:chgData name="Corben Kolaski" userId="e613faa1-9896-42ea-8234-00685ba4accc" providerId="ADAL" clId="{C7C07E74-38D3-4A34-A197-3189381DED93}" dt="2023-04-23T06:28:45.871" v="1213" actId="478"/>
          <ac:spMkLst>
            <pc:docMk/>
            <pc:sldMk cId="1484869050" sldId="4144"/>
            <ac:spMk id="48" creationId="{C9C87BD7-6F79-9303-FF7B-F89ECC441757}"/>
          </ac:spMkLst>
        </pc:spChg>
        <pc:spChg chg="del mod">
          <ac:chgData name="Corben Kolaski" userId="e613faa1-9896-42ea-8234-00685ba4accc" providerId="ADAL" clId="{C7C07E74-38D3-4A34-A197-3189381DED93}" dt="2023-04-23T06:28:45.871" v="1213" actId="478"/>
          <ac:spMkLst>
            <pc:docMk/>
            <pc:sldMk cId="1484869050" sldId="4144"/>
            <ac:spMk id="49" creationId="{8A84D9DA-2F0E-4720-F7F6-524C1F6EA5FE}"/>
          </ac:spMkLst>
        </pc:spChg>
        <pc:spChg chg="add mod">
          <ac:chgData name="Corben Kolaski" userId="e613faa1-9896-42ea-8234-00685ba4accc" providerId="ADAL" clId="{C7C07E74-38D3-4A34-A197-3189381DED93}" dt="2023-04-23T06:29:43.724" v="1260" actId="20577"/>
          <ac:spMkLst>
            <pc:docMk/>
            <pc:sldMk cId="1484869050" sldId="4144"/>
            <ac:spMk id="50" creationId="{9C558276-479A-6CBA-1BF3-20F5205055D4}"/>
          </ac:spMkLst>
        </pc:spChg>
        <pc:spChg chg="del mod">
          <ac:chgData name="Corben Kolaski" userId="e613faa1-9896-42ea-8234-00685ba4accc" providerId="ADAL" clId="{C7C07E74-38D3-4A34-A197-3189381DED93}" dt="2023-04-23T06:28:48.363" v="1216"/>
          <ac:spMkLst>
            <pc:docMk/>
            <pc:sldMk cId="1484869050" sldId="4144"/>
            <ac:spMk id="51" creationId="{B80EE0A9-5B57-7030-4387-27176EC365D8}"/>
          </ac:spMkLst>
        </pc:spChg>
        <pc:spChg chg="del mod">
          <ac:chgData name="Corben Kolaski" userId="e613faa1-9896-42ea-8234-00685ba4accc" providerId="ADAL" clId="{C7C07E74-38D3-4A34-A197-3189381DED93}" dt="2023-04-23T06:28:45.871" v="1213" actId="478"/>
          <ac:spMkLst>
            <pc:docMk/>
            <pc:sldMk cId="1484869050" sldId="4144"/>
            <ac:spMk id="52" creationId="{575F4EEB-8AA7-FB50-3DF2-7C5E777C968F}"/>
          </ac:spMkLst>
        </pc:spChg>
        <pc:spChg chg="add mod">
          <ac:chgData name="Corben Kolaski" userId="e613faa1-9896-42ea-8234-00685ba4accc" providerId="ADAL" clId="{C7C07E74-38D3-4A34-A197-3189381DED93}" dt="2023-04-23T06:33:27.692" v="1458" actId="20577"/>
          <ac:spMkLst>
            <pc:docMk/>
            <pc:sldMk cId="1484869050" sldId="4144"/>
            <ac:spMk id="53" creationId="{4486EEA4-5467-0336-4D65-1CA79B9C77CD}"/>
          </ac:spMkLst>
        </pc:spChg>
        <pc:spChg chg="del">
          <ac:chgData name="Corben Kolaski" userId="e613faa1-9896-42ea-8234-00685ba4accc" providerId="ADAL" clId="{C7C07E74-38D3-4A34-A197-3189381DED93}" dt="2023-04-23T06:14:38.671" v="684" actId="478"/>
          <ac:spMkLst>
            <pc:docMk/>
            <pc:sldMk cId="1484869050" sldId="4144"/>
            <ac:spMk id="54" creationId="{DFAB0DF3-1CAD-A288-66FA-C5FFB5B674D2}"/>
          </ac:spMkLst>
        </pc:spChg>
        <pc:spChg chg="del">
          <ac:chgData name="Corben Kolaski" userId="e613faa1-9896-42ea-8234-00685ba4accc" providerId="ADAL" clId="{C7C07E74-38D3-4A34-A197-3189381DED93}" dt="2023-04-23T06:14:41.889" v="685" actId="478"/>
          <ac:spMkLst>
            <pc:docMk/>
            <pc:sldMk cId="1484869050" sldId="4144"/>
            <ac:spMk id="55" creationId="{BB71BC81-2B20-1788-3C77-9E34DB5AF336}"/>
          </ac:spMkLst>
        </pc:spChg>
        <pc:spChg chg="mod">
          <ac:chgData name="Corben Kolaski" userId="e613faa1-9896-42ea-8234-00685ba4accc" providerId="ADAL" clId="{C7C07E74-38D3-4A34-A197-3189381DED93}" dt="2023-04-23T06:28:07.237" v="1191" actId="1076"/>
          <ac:spMkLst>
            <pc:docMk/>
            <pc:sldMk cId="1484869050" sldId="4144"/>
            <ac:spMk id="56" creationId="{A75D9E4C-B4AE-6F3E-6F04-9592ECE66030}"/>
          </ac:spMkLst>
        </pc:spChg>
        <pc:spChg chg="add mod">
          <ac:chgData name="Corben Kolaski" userId="e613faa1-9896-42ea-8234-00685ba4accc" providerId="ADAL" clId="{C7C07E74-38D3-4A34-A197-3189381DED93}" dt="2023-04-23T06:31:57.680" v="1393"/>
          <ac:spMkLst>
            <pc:docMk/>
            <pc:sldMk cId="1484869050" sldId="4144"/>
            <ac:spMk id="57" creationId="{58F8915B-8B3D-7EFE-CB1C-6EF49181BAD0}"/>
          </ac:spMkLst>
        </pc:spChg>
        <pc:spChg chg="add del mod ord">
          <ac:chgData name="Corben Kolaski" userId="e613faa1-9896-42ea-8234-00685ba4accc" providerId="ADAL" clId="{C7C07E74-38D3-4A34-A197-3189381DED93}" dt="2023-04-23T06:34:36.500" v="1469" actId="478"/>
          <ac:spMkLst>
            <pc:docMk/>
            <pc:sldMk cId="1484869050" sldId="4144"/>
            <ac:spMk id="58" creationId="{D3C39053-D7E8-CB37-16C0-4936BDA7896C}"/>
          </ac:spMkLst>
        </pc:spChg>
        <pc:spChg chg="del mod">
          <ac:chgData name="Corben Kolaski" userId="e613faa1-9896-42ea-8234-00685ba4accc" providerId="ADAL" clId="{C7C07E74-38D3-4A34-A197-3189381DED93}" dt="2023-04-23T06:28:43.004" v="1212" actId="478"/>
          <ac:spMkLst>
            <pc:docMk/>
            <pc:sldMk cId="1484869050" sldId="4144"/>
            <ac:spMk id="59" creationId="{3A5774F4-5E14-57C1-7BA9-067BAB741358}"/>
          </ac:spMkLst>
        </pc:spChg>
        <pc:spChg chg="add mod">
          <ac:chgData name="Corben Kolaski" userId="e613faa1-9896-42ea-8234-00685ba4accc" providerId="ADAL" clId="{C7C07E74-38D3-4A34-A197-3189381DED93}" dt="2023-04-23T06:34:33.245" v="1468" actId="1076"/>
          <ac:spMkLst>
            <pc:docMk/>
            <pc:sldMk cId="1484869050" sldId="4144"/>
            <ac:spMk id="60" creationId="{2C77E692-FF5B-1ECE-4C64-36024651120E}"/>
          </ac:spMkLst>
        </pc:spChg>
        <pc:spChg chg="add mod">
          <ac:chgData name="Corben Kolaski" userId="e613faa1-9896-42ea-8234-00685ba4accc" providerId="ADAL" clId="{C7C07E74-38D3-4A34-A197-3189381DED93}" dt="2023-04-23T06:34:33.245" v="1468" actId="1076"/>
          <ac:spMkLst>
            <pc:docMk/>
            <pc:sldMk cId="1484869050" sldId="4144"/>
            <ac:spMk id="61" creationId="{DE550093-574A-B291-B6C1-CEB472BF62E8}"/>
          </ac:spMkLst>
        </pc:spChg>
        <pc:spChg chg="del mod">
          <ac:chgData name="Corben Kolaski" userId="e613faa1-9896-42ea-8234-00685ba4accc" providerId="ADAL" clId="{C7C07E74-38D3-4A34-A197-3189381DED93}" dt="2023-04-23T06:20:13.987" v="787" actId="478"/>
          <ac:spMkLst>
            <pc:docMk/>
            <pc:sldMk cId="1484869050" sldId="4144"/>
            <ac:spMk id="62" creationId="{42A32902-7D72-98C9-73D7-B9494B5655A2}"/>
          </ac:spMkLst>
        </pc:spChg>
        <pc:spChg chg="del mod">
          <ac:chgData name="Corben Kolaski" userId="e613faa1-9896-42ea-8234-00685ba4accc" providerId="ADAL" clId="{C7C07E74-38D3-4A34-A197-3189381DED93}" dt="2023-04-23T06:33:59.893" v="1464" actId="478"/>
          <ac:spMkLst>
            <pc:docMk/>
            <pc:sldMk cId="1484869050" sldId="4144"/>
            <ac:spMk id="63" creationId="{AF49E0B8-6C17-A3F4-B2A6-76F8F7A042B2}"/>
          </ac:spMkLst>
        </pc:spChg>
        <pc:spChg chg="del mod">
          <ac:chgData name="Corben Kolaski" userId="e613faa1-9896-42ea-8234-00685ba4accc" providerId="ADAL" clId="{C7C07E74-38D3-4A34-A197-3189381DED93}" dt="2023-04-23T06:33:59.893" v="1464" actId="478"/>
          <ac:spMkLst>
            <pc:docMk/>
            <pc:sldMk cId="1484869050" sldId="4144"/>
            <ac:spMk id="64" creationId="{A874882E-E185-DAE9-C366-06BC2E44AFFC}"/>
          </ac:spMkLst>
        </pc:spChg>
        <pc:spChg chg="del mod">
          <ac:chgData name="Corben Kolaski" userId="e613faa1-9896-42ea-8234-00685ba4accc" providerId="ADAL" clId="{C7C07E74-38D3-4A34-A197-3189381DED93}" dt="2023-04-23T06:33:59.893" v="1464" actId="478"/>
          <ac:spMkLst>
            <pc:docMk/>
            <pc:sldMk cId="1484869050" sldId="4144"/>
            <ac:spMk id="65" creationId="{4C904905-693B-0ECB-E033-9F39BA773740}"/>
          </ac:spMkLst>
        </pc:spChg>
        <pc:spChg chg="del mod">
          <ac:chgData name="Corben Kolaski" userId="e613faa1-9896-42ea-8234-00685ba4accc" providerId="ADAL" clId="{C7C07E74-38D3-4A34-A197-3189381DED93}" dt="2023-04-23T06:33:59.893" v="1464" actId="478"/>
          <ac:spMkLst>
            <pc:docMk/>
            <pc:sldMk cId="1484869050" sldId="4144"/>
            <ac:spMk id="66" creationId="{B3D977D4-49FE-B65F-EAE1-2614ADAD2D98}"/>
          </ac:spMkLst>
        </pc:spChg>
        <pc:spChg chg="add mod">
          <ac:chgData name="Corben Kolaski" userId="e613faa1-9896-42ea-8234-00685ba4accc" providerId="ADAL" clId="{C7C07E74-38D3-4A34-A197-3189381DED93}" dt="2023-04-23T06:34:33.245" v="1468" actId="1076"/>
          <ac:spMkLst>
            <pc:docMk/>
            <pc:sldMk cId="1484869050" sldId="4144"/>
            <ac:spMk id="67" creationId="{A5542E0E-A67A-BEAC-3C89-368C0600948B}"/>
          </ac:spMkLst>
        </pc:spChg>
        <pc:spChg chg="del mod">
          <ac:chgData name="Corben Kolaski" userId="e613faa1-9896-42ea-8234-00685ba4accc" providerId="ADAL" clId="{C7C07E74-38D3-4A34-A197-3189381DED93}" dt="2023-04-23T06:33:59.893" v="1464" actId="478"/>
          <ac:spMkLst>
            <pc:docMk/>
            <pc:sldMk cId="1484869050" sldId="4144"/>
            <ac:spMk id="68" creationId="{C0F74B04-AF81-D742-DC40-70DD3FC78EF7}"/>
          </ac:spMkLst>
        </pc:spChg>
        <pc:spChg chg="del mod">
          <ac:chgData name="Corben Kolaski" userId="e613faa1-9896-42ea-8234-00685ba4accc" providerId="ADAL" clId="{C7C07E74-38D3-4A34-A197-3189381DED93}" dt="2023-04-23T06:33:59.893" v="1464" actId="478"/>
          <ac:spMkLst>
            <pc:docMk/>
            <pc:sldMk cId="1484869050" sldId="4144"/>
            <ac:spMk id="69" creationId="{C36999DD-C9AA-BFA8-8C40-91D4BC3A6351}"/>
          </ac:spMkLst>
        </pc:spChg>
        <pc:spChg chg="add del mod">
          <ac:chgData name="Corben Kolaski" userId="e613faa1-9896-42ea-8234-00685ba4accc" providerId="ADAL" clId="{C7C07E74-38D3-4A34-A197-3189381DED93}" dt="2023-04-23T06:33:59.893" v="1464" actId="478"/>
          <ac:spMkLst>
            <pc:docMk/>
            <pc:sldMk cId="1484869050" sldId="4144"/>
            <ac:spMk id="70" creationId="{5E8ABD99-341D-FB6F-BCAF-E400BFC54A1A}"/>
          </ac:spMkLst>
        </pc:spChg>
        <pc:spChg chg="mod ord">
          <ac:chgData name="Corben Kolaski" userId="e613faa1-9896-42ea-8234-00685ba4accc" providerId="ADAL" clId="{C7C07E74-38D3-4A34-A197-3189381DED93}" dt="2023-04-23T06:36:37.003" v="1504" actId="1076"/>
          <ac:spMkLst>
            <pc:docMk/>
            <pc:sldMk cId="1484869050" sldId="4144"/>
            <ac:spMk id="71" creationId="{EFABB08D-5E9A-275C-3BE0-74F1B286142F}"/>
          </ac:spMkLst>
        </pc:spChg>
        <pc:spChg chg="add mod">
          <ac:chgData name="Corben Kolaski" userId="e613faa1-9896-42ea-8234-00685ba4accc" providerId="ADAL" clId="{C7C07E74-38D3-4A34-A197-3189381DED93}" dt="2023-04-23T06:34:33.245" v="1468" actId="1076"/>
          <ac:spMkLst>
            <pc:docMk/>
            <pc:sldMk cId="1484869050" sldId="4144"/>
            <ac:spMk id="72" creationId="{5AF46657-B807-C10D-F563-7559AE1F3930}"/>
          </ac:spMkLst>
        </pc:spChg>
        <pc:spChg chg="add mod">
          <ac:chgData name="Corben Kolaski" userId="e613faa1-9896-42ea-8234-00685ba4accc" providerId="ADAL" clId="{C7C07E74-38D3-4A34-A197-3189381DED93}" dt="2023-04-23T06:34:33.245" v="1468" actId="1076"/>
          <ac:spMkLst>
            <pc:docMk/>
            <pc:sldMk cId="1484869050" sldId="4144"/>
            <ac:spMk id="73" creationId="{60DB3712-B4BA-8460-1DD1-3EC106D44A68}"/>
          </ac:spMkLst>
        </pc:spChg>
        <pc:spChg chg="add mod">
          <ac:chgData name="Corben Kolaski" userId="e613faa1-9896-42ea-8234-00685ba4accc" providerId="ADAL" clId="{C7C07E74-38D3-4A34-A197-3189381DED93}" dt="2023-04-23T06:34:33.245" v="1468" actId="1076"/>
          <ac:spMkLst>
            <pc:docMk/>
            <pc:sldMk cId="1484869050" sldId="4144"/>
            <ac:spMk id="74" creationId="{621B6DDF-F6AB-B7C3-100C-13F8400B52C0}"/>
          </ac:spMkLst>
        </pc:spChg>
        <pc:spChg chg="add del mod">
          <ac:chgData name="Corben Kolaski" userId="e613faa1-9896-42ea-8234-00685ba4accc" providerId="ADAL" clId="{C7C07E74-38D3-4A34-A197-3189381DED93}" dt="2023-04-23T06:32:47.883" v="1416" actId="478"/>
          <ac:spMkLst>
            <pc:docMk/>
            <pc:sldMk cId="1484869050" sldId="4144"/>
            <ac:spMk id="75" creationId="{D5EFC9D0-1A76-414B-1AB4-B0B78A5EE435}"/>
          </ac:spMkLst>
        </pc:spChg>
        <pc:spChg chg="add mod">
          <ac:chgData name="Corben Kolaski" userId="e613faa1-9896-42ea-8234-00685ba4accc" providerId="ADAL" clId="{C7C07E74-38D3-4A34-A197-3189381DED93}" dt="2023-04-23T06:34:33.245" v="1468" actId="1076"/>
          <ac:spMkLst>
            <pc:docMk/>
            <pc:sldMk cId="1484869050" sldId="4144"/>
            <ac:spMk id="77" creationId="{573A43CC-1486-EC3A-343D-F88CA005D9C8}"/>
          </ac:spMkLst>
        </pc:spChg>
        <pc:spChg chg="add mod">
          <ac:chgData name="Corben Kolaski" userId="e613faa1-9896-42ea-8234-00685ba4accc" providerId="ADAL" clId="{C7C07E74-38D3-4A34-A197-3189381DED93}" dt="2023-04-23T06:34:33.245" v="1468" actId="1076"/>
          <ac:spMkLst>
            <pc:docMk/>
            <pc:sldMk cId="1484869050" sldId="4144"/>
            <ac:spMk id="79" creationId="{2F9C6FE9-B716-BD00-5967-EB096D25F0A3}"/>
          </ac:spMkLst>
        </pc:spChg>
        <pc:spChg chg="add mod">
          <ac:chgData name="Corben Kolaski" userId="e613faa1-9896-42ea-8234-00685ba4accc" providerId="ADAL" clId="{C7C07E74-38D3-4A34-A197-3189381DED93}" dt="2023-04-23T06:35:09.891" v="1486" actId="1076"/>
          <ac:spMkLst>
            <pc:docMk/>
            <pc:sldMk cId="1484869050" sldId="4144"/>
            <ac:spMk id="80" creationId="{FC92CCF5-70A8-BF3E-87BA-9C90F8C7F6D7}"/>
          </ac:spMkLst>
        </pc:spChg>
        <pc:spChg chg="add mod">
          <ac:chgData name="Corben Kolaski" userId="e613faa1-9896-42ea-8234-00685ba4accc" providerId="ADAL" clId="{C7C07E74-38D3-4A34-A197-3189381DED93}" dt="2023-04-23T06:36:37.003" v="1504" actId="1076"/>
          <ac:spMkLst>
            <pc:docMk/>
            <pc:sldMk cId="1484869050" sldId="4144"/>
            <ac:spMk id="81" creationId="{DCCFD92F-5FA1-EF13-FB5A-0FEF696955BE}"/>
          </ac:spMkLst>
        </pc:spChg>
        <pc:spChg chg="add mod">
          <ac:chgData name="Corben Kolaski" userId="e613faa1-9896-42ea-8234-00685ba4accc" providerId="ADAL" clId="{C7C07E74-38D3-4A34-A197-3189381DED93}" dt="2023-04-23T06:36:37.003" v="1504" actId="1076"/>
          <ac:spMkLst>
            <pc:docMk/>
            <pc:sldMk cId="1484869050" sldId="4144"/>
            <ac:spMk id="82" creationId="{650AA3F2-2ED4-81B4-8C2F-3DD40C753C55}"/>
          </ac:spMkLst>
        </pc:spChg>
        <pc:spChg chg="add mod">
          <ac:chgData name="Corben Kolaski" userId="e613faa1-9896-42ea-8234-00685ba4accc" providerId="ADAL" clId="{C7C07E74-38D3-4A34-A197-3189381DED93}" dt="2023-04-23T06:36:37.003" v="1504" actId="1076"/>
          <ac:spMkLst>
            <pc:docMk/>
            <pc:sldMk cId="1484869050" sldId="4144"/>
            <ac:spMk id="83" creationId="{E5D8AFA0-9C3C-A382-EDC7-6809811B7722}"/>
          </ac:spMkLst>
        </pc:spChg>
        <pc:spChg chg="add mod">
          <ac:chgData name="Corben Kolaski" userId="e613faa1-9896-42ea-8234-00685ba4accc" providerId="ADAL" clId="{C7C07E74-38D3-4A34-A197-3189381DED93}" dt="2023-04-23T06:36:37.003" v="1504" actId="1076"/>
          <ac:spMkLst>
            <pc:docMk/>
            <pc:sldMk cId="1484869050" sldId="4144"/>
            <ac:spMk id="84" creationId="{62CCAAC0-3F75-877E-5EFC-EF26D61C660B}"/>
          </ac:spMkLst>
        </pc:spChg>
        <pc:spChg chg="add mod">
          <ac:chgData name="Corben Kolaski" userId="e613faa1-9896-42ea-8234-00685ba4accc" providerId="ADAL" clId="{C7C07E74-38D3-4A34-A197-3189381DED93}" dt="2023-04-23T06:36:37.003" v="1504" actId="1076"/>
          <ac:spMkLst>
            <pc:docMk/>
            <pc:sldMk cId="1484869050" sldId="4144"/>
            <ac:spMk id="85" creationId="{19E5BF85-A2B8-6B44-2286-A44C480D1DCA}"/>
          </ac:spMkLst>
        </pc:spChg>
        <pc:spChg chg="add mod">
          <ac:chgData name="Corben Kolaski" userId="e613faa1-9896-42ea-8234-00685ba4accc" providerId="ADAL" clId="{C7C07E74-38D3-4A34-A197-3189381DED93}" dt="2023-04-23T06:36:42.512" v="1505" actId="1076"/>
          <ac:spMkLst>
            <pc:docMk/>
            <pc:sldMk cId="1484869050" sldId="4144"/>
            <ac:spMk id="86" creationId="{58E26C6E-4E21-6423-98AC-BD607DFAC4F4}"/>
          </ac:spMkLst>
        </pc:spChg>
        <pc:spChg chg="add del mod">
          <ac:chgData name="Corben Kolaski" userId="e613faa1-9896-42ea-8234-00685ba4accc" providerId="ADAL" clId="{C7C07E74-38D3-4A34-A197-3189381DED93}" dt="2023-04-23T06:35:16.782" v="1490" actId="478"/>
          <ac:spMkLst>
            <pc:docMk/>
            <pc:sldMk cId="1484869050" sldId="4144"/>
            <ac:spMk id="87" creationId="{9942D106-0D8B-C429-DD59-E9A61AB83005}"/>
          </ac:spMkLst>
        </pc:spChg>
        <pc:spChg chg="add del mod">
          <ac:chgData name="Corben Kolaski" userId="e613faa1-9896-42ea-8234-00685ba4accc" providerId="ADAL" clId="{C7C07E74-38D3-4A34-A197-3189381DED93}" dt="2023-04-23T06:35:18.950" v="1491" actId="478"/>
          <ac:spMkLst>
            <pc:docMk/>
            <pc:sldMk cId="1484869050" sldId="4144"/>
            <ac:spMk id="88" creationId="{5108D353-4726-A9B0-803E-0CC5445B5792}"/>
          </ac:spMkLst>
        </pc:spChg>
        <pc:picChg chg="del">
          <ac:chgData name="Corben Kolaski" userId="e613faa1-9896-42ea-8234-00685ba4accc" providerId="ADAL" clId="{C7C07E74-38D3-4A34-A197-3189381DED93}" dt="2023-04-23T06:15:00.217" v="687" actId="478"/>
          <ac:picMkLst>
            <pc:docMk/>
            <pc:sldMk cId="1484869050" sldId="4144"/>
            <ac:picMk id="7" creationId="{7F067501-379D-B740-1C0D-BFC4D3DBC50C}"/>
          </ac:picMkLst>
        </pc:picChg>
        <pc:picChg chg="del">
          <ac:chgData name="Corben Kolaski" userId="e613faa1-9896-42ea-8234-00685ba4accc" providerId="ADAL" clId="{C7C07E74-38D3-4A34-A197-3189381DED93}" dt="2023-04-23T06:15:01.603" v="688" actId="478"/>
          <ac:picMkLst>
            <pc:docMk/>
            <pc:sldMk cId="1484869050" sldId="4144"/>
            <ac:picMk id="11" creationId="{1755F08A-8D79-3EEE-9FFA-1DEAB2333AD0}"/>
          </ac:picMkLst>
        </pc:picChg>
        <pc:picChg chg="del">
          <ac:chgData name="Corben Kolaski" userId="e613faa1-9896-42ea-8234-00685ba4accc" providerId="ADAL" clId="{C7C07E74-38D3-4A34-A197-3189381DED93}" dt="2023-04-23T06:15:13.012" v="689" actId="478"/>
          <ac:picMkLst>
            <pc:docMk/>
            <pc:sldMk cId="1484869050" sldId="4144"/>
            <ac:picMk id="76" creationId="{D595AB5D-328B-2062-EDA1-17999C6B0016}"/>
          </ac:picMkLst>
        </pc:picChg>
        <pc:picChg chg="del">
          <ac:chgData name="Corben Kolaski" userId="e613faa1-9896-42ea-8234-00685ba4accc" providerId="ADAL" clId="{C7C07E74-38D3-4A34-A197-3189381DED93}" dt="2023-04-23T06:15:14.666" v="690" actId="478"/>
          <ac:picMkLst>
            <pc:docMk/>
            <pc:sldMk cId="1484869050" sldId="4144"/>
            <ac:picMk id="78" creationId="{652DD6B6-B429-2C3A-759F-99632A501704}"/>
          </ac:picMkLst>
        </pc:picChg>
      </pc:sldChg>
    </pc:docChg>
  </pc:docChgLst>
  <pc:docChgLst>
    <pc:chgData name="Sukhmeet Singh Hora" userId="S::horass@myumanitoba.ca::039e3324-82e5-405a-bea0-c04310413934" providerId="AD" clId="Web-{E7A9D9E0-1AAC-491C-A72A-7FAE677EEAF2}"/>
    <pc:docChg chg="modSld">
      <pc:chgData name="Sukhmeet Singh Hora" userId="S::horass@myumanitoba.ca::039e3324-82e5-405a-bea0-c04310413934" providerId="AD" clId="Web-{E7A9D9E0-1AAC-491C-A72A-7FAE677EEAF2}" dt="2023-04-22T23:51:53.731" v="47" actId="20577"/>
      <pc:docMkLst>
        <pc:docMk/>
      </pc:docMkLst>
      <pc:sldChg chg="modSp">
        <pc:chgData name="Sukhmeet Singh Hora" userId="S::horass@myumanitoba.ca::039e3324-82e5-405a-bea0-c04310413934" providerId="AD" clId="Web-{E7A9D9E0-1AAC-491C-A72A-7FAE677EEAF2}" dt="2023-04-22T23:51:53.731" v="47" actId="20577"/>
        <pc:sldMkLst>
          <pc:docMk/>
          <pc:sldMk cId="1474279503" sldId="257"/>
        </pc:sldMkLst>
        <pc:spChg chg="mod">
          <ac:chgData name="Sukhmeet Singh Hora" userId="S::horass@myumanitoba.ca::039e3324-82e5-405a-bea0-c04310413934" providerId="AD" clId="Web-{E7A9D9E0-1AAC-491C-A72A-7FAE677EEAF2}" dt="2023-04-22T23:51:07.261" v="38" actId="1076"/>
          <ac:spMkLst>
            <pc:docMk/>
            <pc:sldMk cId="1474279503" sldId="257"/>
            <ac:spMk id="38" creationId="{6957D820-8E19-7BD2-8211-EF363BE9E4ED}"/>
          </ac:spMkLst>
        </pc:spChg>
        <pc:spChg chg="mod">
          <ac:chgData name="Sukhmeet Singh Hora" userId="S::horass@myumanitoba.ca::039e3324-82e5-405a-bea0-c04310413934" providerId="AD" clId="Web-{E7A9D9E0-1AAC-491C-A72A-7FAE677EEAF2}" dt="2023-04-22T23:51:00.949" v="37" actId="20577"/>
          <ac:spMkLst>
            <pc:docMk/>
            <pc:sldMk cId="1474279503" sldId="257"/>
            <ac:spMk id="39" creationId="{C2A79393-F099-8BF7-352B-9DC67ABFE6D4}"/>
          </ac:spMkLst>
        </pc:spChg>
        <pc:spChg chg="mod">
          <ac:chgData name="Sukhmeet Singh Hora" userId="S::horass@myumanitoba.ca::039e3324-82e5-405a-bea0-c04310413934" providerId="AD" clId="Web-{E7A9D9E0-1AAC-491C-A72A-7FAE677EEAF2}" dt="2023-04-22T23:51:53.731" v="47" actId="20577"/>
          <ac:spMkLst>
            <pc:docMk/>
            <pc:sldMk cId="1474279503" sldId="257"/>
            <ac:spMk id="41" creationId="{E5811DF3-8F7B-617F-E933-641B67CF38BF}"/>
          </ac:spMkLst>
        </pc:spChg>
        <pc:spChg chg="mod">
          <ac:chgData name="Sukhmeet Singh Hora" userId="S::horass@myumanitoba.ca::039e3324-82e5-405a-bea0-c04310413934" providerId="AD" clId="Web-{E7A9D9E0-1AAC-491C-A72A-7FAE677EEAF2}" dt="2023-04-22T23:51:45.246" v="46" actId="20577"/>
          <ac:spMkLst>
            <pc:docMk/>
            <pc:sldMk cId="1474279503" sldId="257"/>
            <ac:spMk id="43" creationId="{2848AFF2-9275-2C9B-930F-31C24897AB4E}"/>
          </ac:spMkLst>
        </pc:spChg>
      </pc:sldChg>
      <pc:sldChg chg="modSp">
        <pc:chgData name="Sukhmeet Singh Hora" userId="S::horass@myumanitoba.ca::039e3324-82e5-405a-bea0-c04310413934" providerId="AD" clId="Web-{E7A9D9E0-1AAC-491C-A72A-7FAE677EEAF2}" dt="2023-04-22T23:43:23.144" v="3" actId="14100"/>
        <pc:sldMkLst>
          <pc:docMk/>
          <pc:sldMk cId="987673464" sldId="4120"/>
        </pc:sldMkLst>
        <pc:spChg chg="mod">
          <ac:chgData name="Sukhmeet Singh Hora" userId="S::horass@myumanitoba.ca::039e3324-82e5-405a-bea0-c04310413934" providerId="AD" clId="Web-{E7A9D9E0-1AAC-491C-A72A-7FAE677EEAF2}" dt="2023-04-22T23:43:23.144" v="3" actId="14100"/>
          <ac:spMkLst>
            <pc:docMk/>
            <pc:sldMk cId="987673464" sldId="4120"/>
            <ac:spMk id="5" creationId="{93D8F103-1E65-BFDE-3439-B847272628BD}"/>
          </ac:spMkLst>
        </pc:spChg>
      </pc:sldChg>
    </pc:docChg>
  </pc:docChgLst>
  <pc:docChgLst>
    <pc:chgData name="Sukhmeet Singh" userId="039e3324-82e5-405a-bea0-c04310413934" providerId="ADAL" clId="{1B0D003D-4A91-483E-AE3D-70B9E541F153}"/>
    <pc:docChg chg="modSld">
      <pc:chgData name="Sukhmeet Singh" userId="039e3324-82e5-405a-bea0-c04310413934" providerId="ADAL" clId="{1B0D003D-4A91-483E-AE3D-70B9E541F153}" dt="2023-04-25T18:45:53.495" v="12" actId="14100"/>
      <pc:docMkLst>
        <pc:docMk/>
      </pc:docMkLst>
      <pc:sldChg chg="addSp modSp mod modAnim">
        <pc:chgData name="Sukhmeet Singh" userId="039e3324-82e5-405a-bea0-c04310413934" providerId="ADAL" clId="{1B0D003D-4A91-483E-AE3D-70B9E541F153}" dt="2023-04-25T18:45:53.495" v="12" actId="14100"/>
        <pc:sldMkLst>
          <pc:docMk/>
          <pc:sldMk cId="2830086820" sldId="4136"/>
        </pc:sldMkLst>
        <pc:spChg chg="mod">
          <ac:chgData name="Sukhmeet Singh" userId="039e3324-82e5-405a-bea0-c04310413934" providerId="ADAL" clId="{1B0D003D-4A91-483E-AE3D-70B9E541F153}" dt="2023-04-25T18:45:45.286" v="9" actId="1076"/>
          <ac:spMkLst>
            <pc:docMk/>
            <pc:sldMk cId="2830086820" sldId="4136"/>
            <ac:spMk id="2" creationId="{D2F2E42B-2140-23B2-78E1-D4A5CA9F0671}"/>
          </ac:spMkLst>
        </pc:spChg>
        <pc:spChg chg="mod">
          <ac:chgData name="Sukhmeet Singh" userId="039e3324-82e5-405a-bea0-c04310413934" providerId="ADAL" clId="{1B0D003D-4A91-483E-AE3D-70B9E541F153}" dt="2023-04-25T18:45:49.144" v="10" actId="1076"/>
          <ac:spMkLst>
            <pc:docMk/>
            <pc:sldMk cId="2830086820" sldId="4136"/>
            <ac:spMk id="3" creationId="{F3CF81EF-75C6-B4FB-7688-36CFF0DEBB5B}"/>
          </ac:spMkLst>
        </pc:spChg>
        <pc:picChg chg="add mod">
          <ac:chgData name="Sukhmeet Singh" userId="039e3324-82e5-405a-bea0-c04310413934" providerId="ADAL" clId="{1B0D003D-4A91-483E-AE3D-70B9E541F153}" dt="2023-04-25T18:45:53.495" v="12" actId="14100"/>
          <ac:picMkLst>
            <pc:docMk/>
            <pc:sldMk cId="2830086820" sldId="4136"/>
            <ac:picMk id="5" creationId="{15C2ABA4-0DFD-BA75-9F5A-BB6581E9C30C}"/>
          </ac:picMkLst>
        </pc:picChg>
      </pc:sldChg>
    </pc:docChg>
  </pc:docChgLst>
  <pc:docChgLst>
    <pc:chgData name="Sukhmeet Singh Hora" userId="S::horass@myumanitoba.ca::039e3324-82e5-405a-bea0-c04310413934" providerId="AD" clId="Web-{E98C706E-25D2-40DE-996E-20EA4B59EAD8}"/>
    <pc:docChg chg="modSld">
      <pc:chgData name="Sukhmeet Singh Hora" userId="S::horass@myumanitoba.ca::039e3324-82e5-405a-bea0-c04310413934" providerId="AD" clId="Web-{E98C706E-25D2-40DE-996E-20EA4B59EAD8}" dt="2023-04-23T21:23:15.027" v="2"/>
      <pc:docMkLst>
        <pc:docMk/>
      </pc:docMkLst>
      <pc:sldChg chg="addAnim delAnim">
        <pc:chgData name="Sukhmeet Singh Hora" userId="S::horass@myumanitoba.ca::039e3324-82e5-405a-bea0-c04310413934" providerId="AD" clId="Web-{E98C706E-25D2-40DE-996E-20EA4B59EAD8}" dt="2023-04-23T21:23:15.027" v="2"/>
        <pc:sldMkLst>
          <pc:docMk/>
          <pc:sldMk cId="1474279503" sldId="257"/>
        </pc:sldMkLst>
      </pc:sldChg>
    </pc:docChg>
  </pc:docChgLst>
  <pc:docChgLst>
    <pc:chgData name="Sukhmeet Singh Hora" userId="S::horass@myumanitoba.ca::039e3324-82e5-405a-bea0-c04310413934" providerId="AD" clId="Web-{F9B3D0A8-2C36-4905-A1C9-6862FAF1C271}"/>
    <pc:docChg chg="modSld">
      <pc:chgData name="Sukhmeet Singh Hora" userId="S::horass@myumanitoba.ca::039e3324-82e5-405a-bea0-c04310413934" providerId="AD" clId="Web-{F9B3D0A8-2C36-4905-A1C9-6862FAF1C271}" dt="2023-04-23T21:25:28.469" v="18"/>
      <pc:docMkLst>
        <pc:docMk/>
      </pc:docMkLst>
      <pc:sldChg chg="modSp addAnim delAnim">
        <pc:chgData name="Sukhmeet Singh Hora" userId="S::horass@myumanitoba.ca::039e3324-82e5-405a-bea0-c04310413934" providerId="AD" clId="Web-{F9B3D0A8-2C36-4905-A1C9-6862FAF1C271}" dt="2023-04-23T21:25:03.656" v="16"/>
        <pc:sldMkLst>
          <pc:docMk/>
          <pc:sldMk cId="1474279503" sldId="257"/>
        </pc:sldMkLst>
        <pc:spChg chg="mod">
          <ac:chgData name="Sukhmeet Singh Hora" userId="S::horass@myumanitoba.ca::039e3324-82e5-405a-bea0-c04310413934" providerId="AD" clId="Web-{F9B3D0A8-2C36-4905-A1C9-6862FAF1C271}" dt="2023-04-23T21:24:56.547" v="15" actId="1076"/>
          <ac:spMkLst>
            <pc:docMk/>
            <pc:sldMk cId="1474279503" sldId="257"/>
            <ac:spMk id="50" creationId="{A81113C3-BB53-BE38-AEF0-1DE164253C70}"/>
          </ac:spMkLst>
        </pc:spChg>
      </pc:sldChg>
      <pc:sldChg chg="addAnim">
        <pc:chgData name="Sukhmeet Singh Hora" userId="S::horass@myumanitoba.ca::039e3324-82e5-405a-bea0-c04310413934" providerId="AD" clId="Web-{F9B3D0A8-2C36-4905-A1C9-6862FAF1C271}" dt="2023-04-23T21:25:16.828" v="17"/>
        <pc:sldMkLst>
          <pc:docMk/>
          <pc:sldMk cId="1708769973" sldId="4121"/>
        </pc:sldMkLst>
      </pc:sldChg>
      <pc:sldChg chg="addAnim">
        <pc:chgData name="Sukhmeet Singh Hora" userId="S::horass@myumanitoba.ca::039e3324-82e5-405a-bea0-c04310413934" providerId="AD" clId="Web-{F9B3D0A8-2C36-4905-A1C9-6862FAF1C271}" dt="2023-04-23T21:25:28.469" v="18"/>
        <pc:sldMkLst>
          <pc:docMk/>
          <pc:sldMk cId="4061216005" sldId="412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F26E2E-BA0F-46BE-A5E5-040F9675E60A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4D28FB-764C-4394-92EA-85FD597213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0" i="0"/>
            <a:t>Low power mode</a:t>
          </a:r>
        </a:p>
        <a:p>
          <a:pPr>
            <a:lnSpc>
              <a:spcPct val="100000"/>
            </a:lnSpc>
          </a:pPr>
          <a:r>
            <a:rPr lang="en-US" sz="1100" b="0" i="0"/>
            <a:t>Add a low power mode to devices to reduce power consumption when not in use, and further maximize energy efficiency.</a:t>
          </a:r>
          <a:endParaRPr lang="en-US" sz="1100"/>
        </a:p>
      </dgm:t>
    </dgm:pt>
    <dgm:pt modelId="{4805A88A-1888-4918-B857-CB9F31C1983B}" type="parTrans" cxnId="{949F8FC5-BFF2-48FB-8677-0975D62A56BA}">
      <dgm:prSet/>
      <dgm:spPr/>
      <dgm:t>
        <a:bodyPr/>
        <a:lstStyle/>
        <a:p>
          <a:endParaRPr lang="en-US"/>
        </a:p>
      </dgm:t>
    </dgm:pt>
    <dgm:pt modelId="{691A479D-0FDF-4C38-B50C-F268E21C6FDB}" type="sibTrans" cxnId="{949F8FC5-BFF2-48FB-8677-0975D62A56BA}">
      <dgm:prSet/>
      <dgm:spPr/>
      <dgm:t>
        <a:bodyPr/>
        <a:lstStyle/>
        <a:p>
          <a:endParaRPr lang="en-US"/>
        </a:p>
      </dgm:t>
    </dgm:pt>
    <dgm:pt modelId="{5B1240CF-AD3E-415B-A920-E35AF90F00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0" i="0"/>
            <a:t>Cloud connectivity</a:t>
          </a:r>
        </a:p>
        <a:p>
          <a:pPr>
            <a:lnSpc>
              <a:spcPct val="100000"/>
            </a:lnSpc>
          </a:pPr>
          <a:r>
            <a:rPr lang="en-US" sz="1100" b="0" i="0"/>
            <a:t>Allow users to store and access game data and statistics, connect with other players, and participate in online curling communities.</a:t>
          </a:r>
          <a:r>
            <a:rPr lang="en-CA" sz="1100" b="0" i="0"/>
            <a:t> </a:t>
          </a:r>
          <a:endParaRPr lang="en-US" sz="1100"/>
        </a:p>
      </dgm:t>
    </dgm:pt>
    <dgm:pt modelId="{F1325567-7D79-4E0A-B3DA-C97E718BD66E}" type="parTrans" cxnId="{6DDBABA0-58EE-4211-9A31-D84221189D23}">
      <dgm:prSet/>
      <dgm:spPr/>
      <dgm:t>
        <a:bodyPr/>
        <a:lstStyle/>
        <a:p>
          <a:endParaRPr lang="en-US"/>
        </a:p>
      </dgm:t>
    </dgm:pt>
    <dgm:pt modelId="{D7179AF1-AD14-4C4C-891B-0F032B86DAF8}" type="sibTrans" cxnId="{6DDBABA0-58EE-4211-9A31-D84221189D23}">
      <dgm:prSet/>
      <dgm:spPr/>
      <dgm:t>
        <a:bodyPr/>
        <a:lstStyle/>
        <a:p>
          <a:endParaRPr lang="en-US"/>
        </a:p>
      </dgm:t>
    </dgm:pt>
    <dgm:pt modelId="{3CE3FC14-C6CC-4D92-A5E4-CB66602A04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0" i="0"/>
            <a:t>Revamping the exterior</a:t>
          </a:r>
        </a:p>
        <a:p>
          <a:pPr>
            <a:lnSpc>
              <a:spcPct val="100000"/>
            </a:lnSpc>
          </a:pPr>
          <a:r>
            <a:rPr lang="en-CA" sz="1100" b="0" i="0"/>
            <a:t>Fix the skip device to have a more compact design. Also, Improve clamp design that allows for a more secure and stable attachment to the broom handle, and easier internal Access.</a:t>
          </a:r>
        </a:p>
      </dgm:t>
    </dgm:pt>
    <dgm:pt modelId="{031B170A-E789-4E5F-B87B-2ABB8CA0D2A4}" type="parTrans" cxnId="{C1C800D6-09BD-461B-9C0E-DA58B735FD79}">
      <dgm:prSet/>
      <dgm:spPr/>
      <dgm:t>
        <a:bodyPr/>
        <a:lstStyle/>
        <a:p>
          <a:endParaRPr lang="en-US"/>
        </a:p>
      </dgm:t>
    </dgm:pt>
    <dgm:pt modelId="{37C427D7-3D9F-4AA3-90EA-7C0068307295}" type="sibTrans" cxnId="{C1C800D6-09BD-461B-9C0E-DA58B735FD79}">
      <dgm:prSet/>
      <dgm:spPr/>
      <dgm:t>
        <a:bodyPr/>
        <a:lstStyle/>
        <a:p>
          <a:endParaRPr lang="en-US"/>
        </a:p>
      </dgm:t>
    </dgm:pt>
    <dgm:pt modelId="{7DF1610A-6766-4E05-A3CD-E9C70BC36E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0" i="0"/>
            <a:t>Vibrational feedback</a:t>
          </a:r>
        </a:p>
        <a:p>
          <a:pPr>
            <a:lnSpc>
              <a:spcPct val="100000"/>
            </a:lnSpc>
          </a:pPr>
          <a:r>
            <a:rPr lang="en-US" sz="1100" b="0" i="0"/>
            <a:t>Consider adding a vibrational motor to the device to provide users with a tactile feedback when a signal is sent.</a:t>
          </a:r>
          <a:endParaRPr lang="en-US" sz="1100"/>
        </a:p>
      </dgm:t>
    </dgm:pt>
    <dgm:pt modelId="{CC71C4FF-85C8-439E-A0D1-DD7DC71D4CA2}" type="parTrans" cxnId="{0A96EA1E-C6A8-4C53-AB4B-05FB2748F6FF}">
      <dgm:prSet/>
      <dgm:spPr/>
      <dgm:t>
        <a:bodyPr/>
        <a:lstStyle/>
        <a:p>
          <a:endParaRPr lang="en-CA"/>
        </a:p>
      </dgm:t>
    </dgm:pt>
    <dgm:pt modelId="{D44410FF-1592-4B91-9D75-E919F63EC5E1}" type="sibTrans" cxnId="{0A96EA1E-C6A8-4C53-AB4B-05FB2748F6FF}">
      <dgm:prSet/>
      <dgm:spPr/>
      <dgm:t>
        <a:bodyPr/>
        <a:lstStyle/>
        <a:p>
          <a:endParaRPr lang="en-CA"/>
        </a:p>
      </dgm:t>
    </dgm:pt>
    <dgm:pt modelId="{5FBDBA18-8C78-4C61-9722-047282ADCA1E}" type="pres">
      <dgm:prSet presAssocID="{BDF26E2E-BA0F-46BE-A5E5-040F9675E60A}" presName="root" presStyleCnt="0">
        <dgm:presLayoutVars>
          <dgm:dir/>
          <dgm:resizeHandles val="exact"/>
        </dgm:presLayoutVars>
      </dgm:prSet>
      <dgm:spPr/>
    </dgm:pt>
    <dgm:pt modelId="{F4ACB3F9-5E42-4A2F-BA32-C58246BDD20F}" type="pres">
      <dgm:prSet presAssocID="{EC4D28FB-764C-4394-92EA-85FD59721394}" presName="compNode" presStyleCnt="0"/>
      <dgm:spPr/>
    </dgm:pt>
    <dgm:pt modelId="{9C1BF30B-702E-4678-99F0-5B3FE979072A}" type="pres">
      <dgm:prSet presAssocID="{EC4D28FB-764C-4394-92EA-85FD597213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 with solid fill"/>
        </a:ext>
      </dgm:extLst>
    </dgm:pt>
    <dgm:pt modelId="{C6948810-07E7-40E6-A039-82992E92284B}" type="pres">
      <dgm:prSet presAssocID="{EC4D28FB-764C-4394-92EA-85FD59721394}" presName="spaceRect" presStyleCnt="0"/>
      <dgm:spPr/>
    </dgm:pt>
    <dgm:pt modelId="{631733D5-CD1A-4203-8E80-9C67A7ECADE4}" type="pres">
      <dgm:prSet presAssocID="{EC4D28FB-764C-4394-92EA-85FD59721394}" presName="textRect" presStyleLbl="revTx" presStyleIdx="0" presStyleCnt="4">
        <dgm:presLayoutVars>
          <dgm:chMax val="1"/>
          <dgm:chPref val="1"/>
        </dgm:presLayoutVars>
      </dgm:prSet>
      <dgm:spPr/>
    </dgm:pt>
    <dgm:pt modelId="{21FEAA7B-2630-4407-A554-58AF41AB3C20}" type="pres">
      <dgm:prSet presAssocID="{691A479D-0FDF-4C38-B50C-F268E21C6FDB}" presName="sibTrans" presStyleCnt="0"/>
      <dgm:spPr/>
    </dgm:pt>
    <dgm:pt modelId="{8CCEDA25-FE12-43EF-A06E-BD9F0B91E0A9}" type="pres">
      <dgm:prSet presAssocID="{5B1240CF-AD3E-415B-A920-E35AF90F0021}" presName="compNode" presStyleCnt="0"/>
      <dgm:spPr/>
    </dgm:pt>
    <dgm:pt modelId="{78E52878-4E47-416C-A696-3BE358E8F792}" type="pres">
      <dgm:prSet presAssocID="{5B1240CF-AD3E-415B-A920-E35AF90F00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outline"/>
        </a:ext>
      </dgm:extLst>
    </dgm:pt>
    <dgm:pt modelId="{B612507A-26DD-4158-8E55-F0117E8736E7}" type="pres">
      <dgm:prSet presAssocID="{5B1240CF-AD3E-415B-A920-E35AF90F0021}" presName="spaceRect" presStyleCnt="0"/>
      <dgm:spPr/>
    </dgm:pt>
    <dgm:pt modelId="{DB15D034-CACB-404F-8C72-5006F5A77FA8}" type="pres">
      <dgm:prSet presAssocID="{5B1240CF-AD3E-415B-A920-E35AF90F0021}" presName="textRect" presStyleLbl="revTx" presStyleIdx="1" presStyleCnt="4">
        <dgm:presLayoutVars>
          <dgm:chMax val="1"/>
          <dgm:chPref val="1"/>
        </dgm:presLayoutVars>
      </dgm:prSet>
      <dgm:spPr/>
    </dgm:pt>
    <dgm:pt modelId="{BA7C8376-23B8-4221-BA82-CD426E3A8FE6}" type="pres">
      <dgm:prSet presAssocID="{D7179AF1-AD14-4C4C-891B-0F032B86DAF8}" presName="sibTrans" presStyleCnt="0"/>
      <dgm:spPr/>
    </dgm:pt>
    <dgm:pt modelId="{14D3226C-EB18-4231-974A-5817455034A2}" type="pres">
      <dgm:prSet presAssocID="{7DF1610A-6766-4E05-A3CD-E9C70BC36E23}" presName="compNode" presStyleCnt="0"/>
      <dgm:spPr/>
    </dgm:pt>
    <dgm:pt modelId="{C166C479-ED9F-4975-8C9F-F8D7C9687A0A}" type="pres">
      <dgm:prSet presAssocID="{7DF1610A-6766-4E05-A3CD-E9C70BC36E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hone Vibration outline"/>
        </a:ext>
      </dgm:extLst>
    </dgm:pt>
    <dgm:pt modelId="{020CDCA4-97C7-40AA-9855-EE5870E43689}" type="pres">
      <dgm:prSet presAssocID="{7DF1610A-6766-4E05-A3CD-E9C70BC36E23}" presName="spaceRect" presStyleCnt="0"/>
      <dgm:spPr/>
    </dgm:pt>
    <dgm:pt modelId="{5AF16AF8-DC67-4A67-A245-81BEF16D5AD6}" type="pres">
      <dgm:prSet presAssocID="{7DF1610A-6766-4E05-A3CD-E9C70BC36E23}" presName="textRect" presStyleLbl="revTx" presStyleIdx="2" presStyleCnt="4">
        <dgm:presLayoutVars>
          <dgm:chMax val="1"/>
          <dgm:chPref val="1"/>
        </dgm:presLayoutVars>
      </dgm:prSet>
      <dgm:spPr/>
    </dgm:pt>
    <dgm:pt modelId="{D3BACC94-E4BE-4547-91A6-A1E8388F6870}" type="pres">
      <dgm:prSet presAssocID="{D44410FF-1592-4B91-9D75-E919F63EC5E1}" presName="sibTrans" presStyleCnt="0"/>
      <dgm:spPr/>
    </dgm:pt>
    <dgm:pt modelId="{8885C6CD-2615-4004-A5F4-88AC646002A7}" type="pres">
      <dgm:prSet presAssocID="{3CE3FC14-C6CC-4D92-A5E4-CB66602A0403}" presName="compNode" presStyleCnt="0"/>
      <dgm:spPr/>
    </dgm:pt>
    <dgm:pt modelId="{46A93E08-EBF3-433A-AA3F-20B6D5E72037}" type="pres">
      <dgm:prSet presAssocID="{3CE3FC14-C6CC-4D92-A5E4-CB66602A040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78BD754B-7B2A-4906-A84B-7B5120F74678}" type="pres">
      <dgm:prSet presAssocID="{3CE3FC14-C6CC-4D92-A5E4-CB66602A0403}" presName="spaceRect" presStyleCnt="0"/>
      <dgm:spPr/>
    </dgm:pt>
    <dgm:pt modelId="{733B9980-F8A7-4135-B68D-62B4D296DB71}" type="pres">
      <dgm:prSet presAssocID="{3CE3FC14-C6CC-4D92-A5E4-CB66602A0403}" presName="textRect" presStyleLbl="revTx" presStyleIdx="3" presStyleCnt="4" custScaleX="120799">
        <dgm:presLayoutVars>
          <dgm:chMax val="1"/>
          <dgm:chPref val="1"/>
        </dgm:presLayoutVars>
      </dgm:prSet>
      <dgm:spPr/>
    </dgm:pt>
  </dgm:ptLst>
  <dgm:cxnLst>
    <dgm:cxn modelId="{0A96EA1E-C6A8-4C53-AB4B-05FB2748F6FF}" srcId="{BDF26E2E-BA0F-46BE-A5E5-040F9675E60A}" destId="{7DF1610A-6766-4E05-A3CD-E9C70BC36E23}" srcOrd="2" destOrd="0" parTransId="{CC71C4FF-85C8-439E-A0D1-DD7DC71D4CA2}" sibTransId="{D44410FF-1592-4B91-9D75-E919F63EC5E1}"/>
    <dgm:cxn modelId="{F75B0875-518E-44DA-A068-2B85382D495F}" type="presOf" srcId="{7DF1610A-6766-4E05-A3CD-E9C70BC36E23}" destId="{5AF16AF8-DC67-4A67-A245-81BEF16D5AD6}" srcOrd="0" destOrd="0" presId="urn:microsoft.com/office/officeart/2018/2/layout/IconLabelList"/>
    <dgm:cxn modelId="{C7E63385-CE98-4222-810F-857E78074ED9}" type="presOf" srcId="{3CE3FC14-C6CC-4D92-A5E4-CB66602A0403}" destId="{733B9980-F8A7-4135-B68D-62B4D296DB71}" srcOrd="0" destOrd="0" presId="urn:microsoft.com/office/officeart/2018/2/layout/IconLabelList"/>
    <dgm:cxn modelId="{6DDBABA0-58EE-4211-9A31-D84221189D23}" srcId="{BDF26E2E-BA0F-46BE-A5E5-040F9675E60A}" destId="{5B1240CF-AD3E-415B-A920-E35AF90F0021}" srcOrd="1" destOrd="0" parTransId="{F1325567-7D79-4E0A-B3DA-C97E718BD66E}" sibTransId="{D7179AF1-AD14-4C4C-891B-0F032B86DAF8}"/>
    <dgm:cxn modelId="{377CF6B6-2E95-472A-92D1-31C9C1425466}" type="presOf" srcId="{BDF26E2E-BA0F-46BE-A5E5-040F9675E60A}" destId="{5FBDBA18-8C78-4C61-9722-047282ADCA1E}" srcOrd="0" destOrd="0" presId="urn:microsoft.com/office/officeart/2018/2/layout/IconLabelList"/>
    <dgm:cxn modelId="{949F8FC5-BFF2-48FB-8677-0975D62A56BA}" srcId="{BDF26E2E-BA0F-46BE-A5E5-040F9675E60A}" destId="{EC4D28FB-764C-4394-92EA-85FD59721394}" srcOrd="0" destOrd="0" parTransId="{4805A88A-1888-4918-B857-CB9F31C1983B}" sibTransId="{691A479D-0FDF-4C38-B50C-F268E21C6FDB}"/>
    <dgm:cxn modelId="{C1C800D6-09BD-461B-9C0E-DA58B735FD79}" srcId="{BDF26E2E-BA0F-46BE-A5E5-040F9675E60A}" destId="{3CE3FC14-C6CC-4D92-A5E4-CB66602A0403}" srcOrd="3" destOrd="0" parTransId="{031B170A-E789-4E5F-B87B-2ABB8CA0D2A4}" sibTransId="{37C427D7-3D9F-4AA3-90EA-7C0068307295}"/>
    <dgm:cxn modelId="{1BA48EF4-652E-4263-A5E8-BD61FBFA59BD}" type="presOf" srcId="{5B1240CF-AD3E-415B-A920-E35AF90F0021}" destId="{DB15D034-CACB-404F-8C72-5006F5A77FA8}" srcOrd="0" destOrd="0" presId="urn:microsoft.com/office/officeart/2018/2/layout/IconLabelList"/>
    <dgm:cxn modelId="{F1E9BCF6-E282-4992-979E-07CC2076855F}" type="presOf" srcId="{EC4D28FB-764C-4394-92EA-85FD59721394}" destId="{631733D5-CD1A-4203-8E80-9C67A7ECADE4}" srcOrd="0" destOrd="0" presId="urn:microsoft.com/office/officeart/2018/2/layout/IconLabelList"/>
    <dgm:cxn modelId="{CE3208C3-643A-43CE-A00B-83AFAC8D2AF8}" type="presParOf" srcId="{5FBDBA18-8C78-4C61-9722-047282ADCA1E}" destId="{F4ACB3F9-5E42-4A2F-BA32-C58246BDD20F}" srcOrd="0" destOrd="0" presId="urn:microsoft.com/office/officeart/2018/2/layout/IconLabelList"/>
    <dgm:cxn modelId="{F38ED887-27C8-41E6-A3B0-D9BBDBA6291C}" type="presParOf" srcId="{F4ACB3F9-5E42-4A2F-BA32-C58246BDD20F}" destId="{9C1BF30B-702E-4678-99F0-5B3FE979072A}" srcOrd="0" destOrd="0" presId="urn:microsoft.com/office/officeart/2018/2/layout/IconLabelList"/>
    <dgm:cxn modelId="{47A602AB-D773-427D-B63B-681DC0B87E07}" type="presParOf" srcId="{F4ACB3F9-5E42-4A2F-BA32-C58246BDD20F}" destId="{C6948810-07E7-40E6-A039-82992E92284B}" srcOrd="1" destOrd="0" presId="urn:microsoft.com/office/officeart/2018/2/layout/IconLabelList"/>
    <dgm:cxn modelId="{B8880503-055C-4B3A-A12D-A2FD3F815FC4}" type="presParOf" srcId="{F4ACB3F9-5E42-4A2F-BA32-C58246BDD20F}" destId="{631733D5-CD1A-4203-8E80-9C67A7ECADE4}" srcOrd="2" destOrd="0" presId="urn:microsoft.com/office/officeart/2018/2/layout/IconLabelList"/>
    <dgm:cxn modelId="{DA37470A-DB5B-4F61-8CDA-7FAD1E8860E1}" type="presParOf" srcId="{5FBDBA18-8C78-4C61-9722-047282ADCA1E}" destId="{21FEAA7B-2630-4407-A554-58AF41AB3C20}" srcOrd="1" destOrd="0" presId="urn:microsoft.com/office/officeart/2018/2/layout/IconLabelList"/>
    <dgm:cxn modelId="{45DEF6E0-6AD6-4F85-B364-EE1C333E6C4F}" type="presParOf" srcId="{5FBDBA18-8C78-4C61-9722-047282ADCA1E}" destId="{8CCEDA25-FE12-43EF-A06E-BD9F0B91E0A9}" srcOrd="2" destOrd="0" presId="urn:microsoft.com/office/officeart/2018/2/layout/IconLabelList"/>
    <dgm:cxn modelId="{37A11FF0-1B24-4C42-9C7F-64979D0ED3F4}" type="presParOf" srcId="{8CCEDA25-FE12-43EF-A06E-BD9F0B91E0A9}" destId="{78E52878-4E47-416C-A696-3BE358E8F792}" srcOrd="0" destOrd="0" presId="urn:microsoft.com/office/officeart/2018/2/layout/IconLabelList"/>
    <dgm:cxn modelId="{4B6DD283-1BC7-4A88-9D89-84249A51FB72}" type="presParOf" srcId="{8CCEDA25-FE12-43EF-A06E-BD9F0B91E0A9}" destId="{B612507A-26DD-4158-8E55-F0117E8736E7}" srcOrd="1" destOrd="0" presId="urn:microsoft.com/office/officeart/2018/2/layout/IconLabelList"/>
    <dgm:cxn modelId="{43B4E832-5F00-4A74-890E-22E55CE184D2}" type="presParOf" srcId="{8CCEDA25-FE12-43EF-A06E-BD9F0B91E0A9}" destId="{DB15D034-CACB-404F-8C72-5006F5A77FA8}" srcOrd="2" destOrd="0" presId="urn:microsoft.com/office/officeart/2018/2/layout/IconLabelList"/>
    <dgm:cxn modelId="{B09D73EC-3D0D-4A61-B9FD-EB284E636093}" type="presParOf" srcId="{5FBDBA18-8C78-4C61-9722-047282ADCA1E}" destId="{BA7C8376-23B8-4221-BA82-CD426E3A8FE6}" srcOrd="3" destOrd="0" presId="urn:microsoft.com/office/officeart/2018/2/layout/IconLabelList"/>
    <dgm:cxn modelId="{96887233-6DA6-49BD-864E-4C92133660BE}" type="presParOf" srcId="{5FBDBA18-8C78-4C61-9722-047282ADCA1E}" destId="{14D3226C-EB18-4231-974A-5817455034A2}" srcOrd="4" destOrd="0" presId="urn:microsoft.com/office/officeart/2018/2/layout/IconLabelList"/>
    <dgm:cxn modelId="{364FFAD4-CC13-49D6-A7F3-667C1CAAB262}" type="presParOf" srcId="{14D3226C-EB18-4231-974A-5817455034A2}" destId="{C166C479-ED9F-4975-8C9F-F8D7C9687A0A}" srcOrd="0" destOrd="0" presId="urn:microsoft.com/office/officeart/2018/2/layout/IconLabelList"/>
    <dgm:cxn modelId="{5F6351D1-AD8E-448C-93BE-AECA84AABB6F}" type="presParOf" srcId="{14D3226C-EB18-4231-974A-5817455034A2}" destId="{020CDCA4-97C7-40AA-9855-EE5870E43689}" srcOrd="1" destOrd="0" presId="urn:microsoft.com/office/officeart/2018/2/layout/IconLabelList"/>
    <dgm:cxn modelId="{EF4E7C09-603C-4453-B5A3-0A86045BA9EA}" type="presParOf" srcId="{14D3226C-EB18-4231-974A-5817455034A2}" destId="{5AF16AF8-DC67-4A67-A245-81BEF16D5AD6}" srcOrd="2" destOrd="0" presId="urn:microsoft.com/office/officeart/2018/2/layout/IconLabelList"/>
    <dgm:cxn modelId="{06CE9EF3-AA25-49FA-A9D0-DF3A6D48C8B3}" type="presParOf" srcId="{5FBDBA18-8C78-4C61-9722-047282ADCA1E}" destId="{D3BACC94-E4BE-4547-91A6-A1E8388F6870}" srcOrd="5" destOrd="0" presId="urn:microsoft.com/office/officeart/2018/2/layout/IconLabelList"/>
    <dgm:cxn modelId="{916C1C9F-06D1-4706-9535-43B5DF08F7F5}" type="presParOf" srcId="{5FBDBA18-8C78-4C61-9722-047282ADCA1E}" destId="{8885C6CD-2615-4004-A5F4-88AC646002A7}" srcOrd="6" destOrd="0" presId="urn:microsoft.com/office/officeart/2018/2/layout/IconLabelList"/>
    <dgm:cxn modelId="{09317C44-4E15-4FED-9DC1-7F46CEBE7EF9}" type="presParOf" srcId="{8885C6CD-2615-4004-A5F4-88AC646002A7}" destId="{46A93E08-EBF3-433A-AA3F-20B6D5E72037}" srcOrd="0" destOrd="0" presId="urn:microsoft.com/office/officeart/2018/2/layout/IconLabelList"/>
    <dgm:cxn modelId="{5B2B6A94-D91E-4D8B-A6D9-FE86B78C7BD3}" type="presParOf" srcId="{8885C6CD-2615-4004-A5F4-88AC646002A7}" destId="{78BD754B-7B2A-4906-A84B-7B5120F74678}" srcOrd="1" destOrd="0" presId="urn:microsoft.com/office/officeart/2018/2/layout/IconLabelList"/>
    <dgm:cxn modelId="{BA2FDEFA-881D-4C09-BF18-BDE5CB95EDE3}" type="presParOf" srcId="{8885C6CD-2615-4004-A5F4-88AC646002A7}" destId="{733B9980-F8A7-4135-B68D-62B4D296DB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BF30B-702E-4678-99F0-5B3FE979072A}">
      <dsp:nvSpPr>
        <dsp:cNvPr id="0" name=""/>
        <dsp:cNvSpPr/>
      </dsp:nvSpPr>
      <dsp:spPr>
        <a:xfrm>
          <a:off x="923464" y="1227515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733D5-CD1A-4203-8E80-9C67A7ECADE4}">
      <dsp:nvSpPr>
        <dsp:cNvPr id="0" name=""/>
        <dsp:cNvSpPr/>
      </dsp:nvSpPr>
      <dsp:spPr>
        <a:xfrm>
          <a:off x="353564" y="2551698"/>
          <a:ext cx="2072362" cy="1284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/>
            <a:t>Low power mode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Add a low power mode to devices to reduce power consumption when not in use, and further maximize energy efficiency.</a:t>
          </a:r>
          <a:endParaRPr lang="en-US" sz="1100" kern="1200"/>
        </a:p>
      </dsp:txBody>
      <dsp:txXfrm>
        <a:off x="353564" y="2551698"/>
        <a:ext cx="2072362" cy="1284564"/>
      </dsp:txXfrm>
    </dsp:sp>
    <dsp:sp modelId="{78E52878-4E47-416C-A696-3BE358E8F792}">
      <dsp:nvSpPr>
        <dsp:cNvPr id="0" name=""/>
        <dsp:cNvSpPr/>
      </dsp:nvSpPr>
      <dsp:spPr>
        <a:xfrm>
          <a:off x="3358490" y="1227515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5D034-CACB-404F-8C72-5006F5A77FA8}">
      <dsp:nvSpPr>
        <dsp:cNvPr id="0" name=""/>
        <dsp:cNvSpPr/>
      </dsp:nvSpPr>
      <dsp:spPr>
        <a:xfrm>
          <a:off x="2788590" y="2551698"/>
          <a:ext cx="2072362" cy="1284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/>
            <a:t>Cloud connectivity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Allow users to store and access game data and statistics, connect with other players, and participate in online curling communities.</a:t>
          </a:r>
          <a:r>
            <a:rPr lang="en-CA" sz="1100" b="0" i="0" kern="1200"/>
            <a:t> </a:t>
          </a:r>
          <a:endParaRPr lang="en-US" sz="1100" kern="1200"/>
        </a:p>
      </dsp:txBody>
      <dsp:txXfrm>
        <a:off x="2788590" y="2551698"/>
        <a:ext cx="2072362" cy="1284564"/>
      </dsp:txXfrm>
    </dsp:sp>
    <dsp:sp modelId="{C166C479-ED9F-4975-8C9F-F8D7C9687A0A}">
      <dsp:nvSpPr>
        <dsp:cNvPr id="0" name=""/>
        <dsp:cNvSpPr/>
      </dsp:nvSpPr>
      <dsp:spPr>
        <a:xfrm>
          <a:off x="5793516" y="1227515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16AF8-DC67-4A67-A245-81BEF16D5AD6}">
      <dsp:nvSpPr>
        <dsp:cNvPr id="0" name=""/>
        <dsp:cNvSpPr/>
      </dsp:nvSpPr>
      <dsp:spPr>
        <a:xfrm>
          <a:off x="5223616" y="2551698"/>
          <a:ext cx="2072362" cy="1284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/>
            <a:t>Vibrational feedback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Consider adding a vibrational motor to the device to provide users with a tactile feedback when a signal is sent.</a:t>
          </a:r>
          <a:endParaRPr lang="en-US" sz="1100" kern="1200"/>
        </a:p>
      </dsp:txBody>
      <dsp:txXfrm>
        <a:off x="5223616" y="2551698"/>
        <a:ext cx="2072362" cy="1284564"/>
      </dsp:txXfrm>
    </dsp:sp>
    <dsp:sp modelId="{46A93E08-EBF3-433A-AA3F-20B6D5E72037}">
      <dsp:nvSpPr>
        <dsp:cNvPr id="0" name=""/>
        <dsp:cNvSpPr/>
      </dsp:nvSpPr>
      <dsp:spPr>
        <a:xfrm>
          <a:off x="8444057" y="1227515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B9980-F8A7-4135-B68D-62B4D296DB71}">
      <dsp:nvSpPr>
        <dsp:cNvPr id="0" name=""/>
        <dsp:cNvSpPr/>
      </dsp:nvSpPr>
      <dsp:spPr>
        <a:xfrm>
          <a:off x="7658642" y="2551698"/>
          <a:ext cx="2503393" cy="1284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/>
            <a:t>Revamping the exterior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0" i="0" kern="1200"/>
            <a:t>Fix the skip device to have a more compact design. Also, Improve clamp design that allows for a more secure and stable attachment to the broom handle, and easier internal Access.</a:t>
          </a:r>
        </a:p>
      </dsp:txBody>
      <dsp:txXfrm>
        <a:off x="7658642" y="2551698"/>
        <a:ext cx="2503393" cy="128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225AB-4729-4545-8F86-F79164011162}" type="datetimeFigureOut"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70551-2AA3-4FC0-AFB7-847403C685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7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The devices are designed to enhance communication for deaf curlers and overcome the challenges faced by old techniques of communication like using hand visuals.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70551-2AA3-4FC0-AFB7-847403C6855F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39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Optimized to eliminate unnecessary complexity and redundancy. </a:t>
            </a:r>
          </a:p>
          <a:p>
            <a:endParaRPr lang="en-CA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70551-2AA3-4FC0-AFB7-847403C6855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95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Stakeholders are individuals, groups, or organizations that have an interest in or can be affected by the activities, decisions, or outcomes of a particular project, business, or organization.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70551-2AA3-4FC0-AFB7-847403C6855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9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95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0CDD-8855-4675-B352-94806692A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3756C-1F0B-06AE-5067-0259495B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0A958-0FCF-9543-D72F-D586C9AC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D3E2-3364-4256-ABFB-B822E825B68F}" type="datetime1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6EB46-4897-45DE-82BA-F62496D1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1E9E7-9678-D9D2-8DA9-4A645A78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9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B391-B88D-0906-D495-BA6DC65E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9B01F-9771-2B67-FDE3-54C016F85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3A205-B040-089C-BF4D-36AA57CA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B2F-0052-4935-B29B-F2E3332340A5}" type="datetime1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75803-D2CE-BC90-D253-9A167B8E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7A43C-923C-8890-CF65-21D2F7F2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58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699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hf hdr="0" ftr="0" dt="0"/>
  <p:txStyles>
    <p:titleStyle>
      <a:lvl1pPr algn="ctr" defTabSz="914217" rtl="0" eaLnBrk="1" latinLnBrk="0" hangingPunct="1">
        <a:lnSpc>
          <a:spcPct val="90000"/>
        </a:lnSpc>
        <a:spcBef>
          <a:spcPct val="0"/>
        </a:spcBef>
        <a:buNone/>
        <a:defRPr lang="en-US" sz="4000" b="1" i="0" kern="1200">
          <a:solidFill>
            <a:schemeClr val="tx2"/>
          </a:solidFill>
          <a:latin typeface="DM Sans" pitchFamily="2" charset="77"/>
          <a:ea typeface="Open Sans Light" panose="020B0306030504020204" pitchFamily="34" charset="0"/>
          <a:cs typeface="Poppins Light" pitchFamily="2" charset="77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tx1"/>
          </a:solidFill>
          <a:effectLst/>
          <a:latin typeface="DM Sans" pitchFamily="2" charset="77"/>
          <a:ea typeface="Open Sans Light" panose="020B0306030504020204" pitchFamily="34" charset="0"/>
          <a:cs typeface="Open Sans" charset="0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b="0" i="0" kern="1200" dirty="0" smtClean="0">
          <a:solidFill>
            <a:schemeClr val="tx1"/>
          </a:solidFill>
          <a:effectLst/>
          <a:latin typeface="DM Sans" pitchFamily="2" charset="77"/>
          <a:ea typeface="Open Sans Light" panose="020B0306030504020204" pitchFamily="34" charset="0"/>
          <a:cs typeface="Open Sans" charset="0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effectLst/>
          <a:latin typeface="DM Sans" pitchFamily="2" charset="77"/>
          <a:ea typeface="Open Sans Light" panose="020B0306030504020204" pitchFamily="34" charset="0"/>
          <a:cs typeface="Open Sans" charset="0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b="0" i="0" kern="1200" dirty="0" smtClean="0">
          <a:solidFill>
            <a:schemeClr val="tx1"/>
          </a:solidFill>
          <a:effectLst/>
          <a:latin typeface="DM Sans" pitchFamily="2" charset="77"/>
          <a:ea typeface="Open Sans Light" panose="020B0306030504020204" pitchFamily="34" charset="0"/>
          <a:cs typeface="Open Sans" charset="0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b="0" i="0" kern="1200" dirty="0">
          <a:solidFill>
            <a:schemeClr val="tx1"/>
          </a:solidFill>
          <a:effectLst/>
          <a:latin typeface="DM Sans" pitchFamily="2" charset="77"/>
          <a:ea typeface="Open Sans Light" panose="020B0306030504020204" pitchFamily="34" charset="0"/>
          <a:cs typeface="Open Sans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AF48A-486B-922C-CE17-202186A10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1" r="14765" b="-1"/>
          <a:stretch/>
        </p:blipFill>
        <p:spPr>
          <a:xfrm>
            <a:off x="4057646" y="429"/>
            <a:ext cx="8115280" cy="64083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A28F54-253E-F8BF-C8F5-FB84C3097DA0}"/>
              </a:ext>
            </a:extLst>
          </p:cNvPr>
          <p:cNvSpPr/>
          <p:nvPr/>
        </p:nvSpPr>
        <p:spPr>
          <a:xfrm>
            <a:off x="162351" y="2464"/>
            <a:ext cx="4076721" cy="6442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3"/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83081-7B4C-02F4-44EF-43BEFAC48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906" y="1125962"/>
            <a:ext cx="3574626" cy="1655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sz="4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ECE 3760: Final Presentation</a:t>
            </a:r>
            <a:br>
              <a:rPr lang="en-US" sz="31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1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B12B1-C25E-68B1-AC58-2A5A4D101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532" y="3429000"/>
            <a:ext cx="3321373" cy="2393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2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Team 1 Members:</a:t>
            </a:r>
          </a:p>
          <a:p>
            <a:pPr marL="285750" indent="-228600" algn="l" defTabSz="9144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Antony Zaky</a:t>
            </a:r>
          </a:p>
          <a:p>
            <a:pPr marL="285750" indent="-228600" algn="l" defTabSz="9144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Corben Kolaski</a:t>
            </a:r>
          </a:p>
          <a:p>
            <a:pPr marL="285750" indent="-228600" algn="l" defTabSz="9144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Mohammad Atari</a:t>
            </a:r>
          </a:p>
          <a:p>
            <a:pPr marL="285750" indent="-228600" algn="l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Sukhmeet Singh Hora </a:t>
            </a:r>
          </a:p>
          <a:p>
            <a:pPr marL="228600" indent="-228600" algn="l" defTabSz="914400">
              <a:buFont typeface="Arial" panose="020B0604020202020204" pitchFamily="34" charset="0"/>
              <a:buChar char="•"/>
            </a:pPr>
            <a:endParaRPr lang="en-US" sz="2000"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0B894-E9CB-1E1F-244C-2F34A67D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l"/>
            <a:r>
              <a:rPr lang="en-CA" b="1" dirty="0">
                <a:solidFill>
                  <a:schemeClr val="tx2"/>
                </a:solidFill>
              </a:rPr>
              <a:t>Technology Used &amp; Power savings</a:t>
            </a:r>
          </a:p>
        </p:txBody>
      </p:sp>
      <p:sp>
        <p:nvSpPr>
          <p:cNvPr id="3" name="Rounded Rectangle 44">
            <a:extLst>
              <a:ext uri="{FF2B5EF4-FFF2-40B4-BE49-F238E27FC236}">
                <a16:creationId xmlns:a16="http://schemas.microsoft.com/office/drawing/2014/main" id="{3133A66B-26DA-42EC-0504-1D9F9CD20779}"/>
              </a:ext>
            </a:extLst>
          </p:cNvPr>
          <p:cNvSpPr/>
          <p:nvPr/>
        </p:nvSpPr>
        <p:spPr>
          <a:xfrm>
            <a:off x="1015945" y="1307593"/>
            <a:ext cx="4930703" cy="5185281"/>
          </a:xfrm>
          <a:prstGeom prst="roundRect">
            <a:avLst>
              <a:gd name="adj" fmla="val 435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srgbClr val="1C1C1C">
                <a:alpha val="5000"/>
              </a:srgb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9CCA8-50DD-5104-6B60-2910B6A6C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725" y="2135213"/>
            <a:ext cx="4579141" cy="3747902"/>
          </a:xfrm>
        </p:spPr>
        <p:txBody>
          <a:bodyPr vert="horz" lIns="182843" tIns="91422" rIns="182843" bIns="91422" rtlCol="0" anchor="t">
            <a:normAutofit/>
          </a:bodyPr>
          <a:lstStyle/>
          <a:p>
            <a:pPr marL="227965" indent="-227965"/>
            <a:r>
              <a:rPr lang="en-CA" sz="1800" dirty="0">
                <a:latin typeface="DM Sans"/>
                <a:ea typeface="Open Sans Light"/>
                <a:cs typeface="Open Sans"/>
              </a:rPr>
              <a:t>Stateless Transmission: </a:t>
            </a:r>
            <a:r>
              <a:rPr lang="en-CA" sz="1800" dirty="0" err="1">
                <a:latin typeface="DM Sans"/>
                <a:ea typeface="Open Sans Light"/>
                <a:cs typeface="Open Sans"/>
              </a:rPr>
              <a:t>ESPNow</a:t>
            </a:r>
            <a:endParaRPr lang="en-CA" sz="1800" dirty="0"/>
          </a:p>
          <a:p>
            <a:pPr marL="227965" indent="-227965"/>
            <a:r>
              <a:rPr lang="en-CA" sz="1800" dirty="0">
                <a:latin typeface="DM Sans"/>
                <a:ea typeface="Open Sans Light"/>
                <a:cs typeface="Open Sans"/>
              </a:rPr>
              <a:t>Callback methods were implemented instead of polling.</a:t>
            </a:r>
            <a:endParaRPr lang="en-CA" sz="1800" dirty="0"/>
          </a:p>
          <a:p>
            <a:pPr marL="227965" indent="-227965"/>
            <a:r>
              <a:rPr lang="en-CA" sz="1800" b="0" i="0" dirty="0">
                <a:effectLst/>
                <a:latin typeface="+mn-lt"/>
                <a:ea typeface="Open Sans Light"/>
                <a:cs typeface="Open Sans"/>
              </a:rPr>
              <a:t>12-bit </a:t>
            </a:r>
            <a:r>
              <a:rPr lang="en-CA" sz="1800" dirty="0">
                <a:latin typeface="+mn-lt"/>
                <a:ea typeface="Open Sans Light"/>
                <a:cs typeface="Open Sans"/>
              </a:rPr>
              <a:t>Successive-Approximation</a:t>
            </a:r>
            <a:r>
              <a:rPr lang="en-CA" sz="1800" b="0" i="0" dirty="0">
                <a:effectLst/>
                <a:latin typeface="+mn-lt"/>
                <a:ea typeface="Open Sans Light"/>
                <a:cs typeface="Open Sans"/>
              </a:rPr>
              <a:t> ADC used to obtain joystick readings</a:t>
            </a:r>
            <a:r>
              <a:rPr lang="en-CA" sz="1800" dirty="0">
                <a:latin typeface="+mn-lt"/>
                <a:ea typeface="Open Sans Light"/>
                <a:cs typeface="Open Sans"/>
              </a:rPr>
              <a:t>.</a:t>
            </a:r>
            <a:endParaRPr lang="en-CA" sz="1800" dirty="0">
              <a:latin typeface="+mn-lt"/>
            </a:endParaRPr>
          </a:p>
          <a:p>
            <a:pPr marL="227965" indent="-227965"/>
            <a:endParaRPr lang="en-CA" sz="1800" dirty="0"/>
          </a:p>
        </p:txBody>
      </p:sp>
      <p:sp>
        <p:nvSpPr>
          <p:cNvPr id="4" name="Rounded Rectangle 44">
            <a:extLst>
              <a:ext uri="{FF2B5EF4-FFF2-40B4-BE49-F238E27FC236}">
                <a16:creationId xmlns:a16="http://schemas.microsoft.com/office/drawing/2014/main" id="{8F32A23E-9A10-5C50-1D4B-099369A527D0}"/>
              </a:ext>
            </a:extLst>
          </p:cNvPr>
          <p:cNvSpPr/>
          <p:nvPr/>
        </p:nvSpPr>
        <p:spPr>
          <a:xfrm>
            <a:off x="6245352" y="1307593"/>
            <a:ext cx="4930703" cy="5185282"/>
          </a:xfrm>
          <a:prstGeom prst="roundRect">
            <a:avLst>
              <a:gd name="adj" fmla="val 435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srgbClr val="1C1C1C">
                <a:alpha val="5000"/>
              </a:srgb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81D6F-75AF-20C5-FBC6-7D1ABB87B5CC}"/>
              </a:ext>
            </a:extLst>
          </p:cNvPr>
          <p:cNvSpPr txBox="1"/>
          <p:nvPr/>
        </p:nvSpPr>
        <p:spPr>
          <a:xfrm>
            <a:off x="6871616" y="1492274"/>
            <a:ext cx="367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tx2"/>
                </a:solidFill>
              </a:rPr>
              <a:t>Power Savings Techniques</a:t>
            </a:r>
            <a:endParaRPr lang="en-CA" sz="18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D6C51-BB97-091A-6DBB-E15D23BF00D4}"/>
              </a:ext>
            </a:extLst>
          </p:cNvPr>
          <p:cNvSpPr txBox="1"/>
          <p:nvPr/>
        </p:nvSpPr>
        <p:spPr>
          <a:xfrm>
            <a:off x="1383792" y="1629770"/>
            <a:ext cx="367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dirty="0">
                <a:solidFill>
                  <a:schemeClr val="tx2"/>
                </a:solidFill>
              </a:rPr>
              <a:t>Technology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6C3C5-3B2D-E31A-CD61-ECD9151B6AD5}"/>
              </a:ext>
            </a:extLst>
          </p:cNvPr>
          <p:cNvSpPr txBox="1"/>
          <p:nvPr/>
        </p:nvSpPr>
        <p:spPr>
          <a:xfrm>
            <a:off x="6454942" y="1861606"/>
            <a:ext cx="4511521" cy="420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Limited Transmissions: </a:t>
            </a:r>
            <a:r>
              <a:rPr lang="en-CA" dirty="0"/>
              <a:t>Only transmit on a command 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Transmission Power: </a:t>
            </a:r>
            <a:r>
              <a:rPr lang="en-CA" dirty="0"/>
              <a:t>Just enough to cover the playground.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747993"/>
                </a:solidFill>
              </a:rPr>
              <a:t>Reduced Clock Frequency:</a:t>
            </a:r>
            <a:r>
              <a:rPr lang="en-CA" dirty="0">
                <a:solidFill>
                  <a:srgbClr val="747993"/>
                </a:solidFill>
              </a:rPr>
              <a:t> We used less than 60% of the max CPU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747993"/>
                </a:solidFill>
                <a:ea typeface="+mn-lt"/>
                <a:cs typeface="+mn-lt"/>
              </a:rPr>
              <a:t>Turn on/off Button:</a:t>
            </a:r>
            <a:r>
              <a:rPr lang="en-CA" dirty="0">
                <a:solidFill>
                  <a:srgbClr val="747993"/>
                </a:solidFill>
                <a:ea typeface="+mn-lt"/>
                <a:cs typeface="+mn-lt"/>
              </a:rPr>
              <a:t> Deep sleep mode entered for periods of inactivity or using the power button.</a:t>
            </a:r>
            <a:endParaRPr lang="en-CA" dirty="0">
              <a:solidFill>
                <a:srgbClr val="74799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747993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CA" b="1" dirty="0">
                <a:solidFill>
                  <a:schemeClr val="tx2"/>
                </a:solidFill>
              </a:rPr>
              <a:t>Additional methods investigated</a:t>
            </a:r>
            <a:endParaRPr lang="en-CA" dirty="0">
              <a:solidFill>
                <a:schemeClr val="tx2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Light sleep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De-initializing </a:t>
            </a:r>
            <a:r>
              <a:rPr lang="en-CA" dirty="0" err="1"/>
              <a:t>ESPNow</a:t>
            </a:r>
            <a:r>
              <a:rPr lang="en-CA" dirty="0"/>
              <a:t> when light sleeping.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B77615-FC2D-BBD2-CA1C-148B12D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97CEB206-FAAA-23B3-0F6A-1230B98E1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t="1256" r="14725" b="3193"/>
          <a:stretch/>
        </p:blipFill>
        <p:spPr>
          <a:xfrm>
            <a:off x="1116558" y="4123052"/>
            <a:ext cx="4830090" cy="22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7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F22639-AB9B-32AB-AB20-681D55FD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33" y="2134058"/>
            <a:ext cx="10181823" cy="4290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l"/>
            <a:r>
              <a:rPr lang="en-CA"/>
              <a:t>Skip Device</a:t>
            </a:r>
            <a:endParaRPr lang="en-CA" b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58E5-C476-7E59-53F1-D7D90C748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0" y="1113184"/>
            <a:ext cx="4353306" cy="23158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CA" sz="2200">
                <a:solidFill>
                  <a:schemeClr val="tx2"/>
                </a:solidFill>
              </a:rPr>
              <a:t>Octagonal Joystick Borders:</a:t>
            </a:r>
          </a:p>
          <a:p>
            <a:pPr lvl="1">
              <a:lnSpc>
                <a:spcPct val="120000"/>
              </a:lnSpc>
            </a:pPr>
            <a:r>
              <a:rPr lang="en-CA" sz="1800">
                <a:solidFill>
                  <a:schemeClr val="tx2"/>
                </a:solidFill>
              </a:rPr>
              <a:t>Skip feels the transitions between the commands.</a:t>
            </a:r>
          </a:p>
          <a:p>
            <a:pPr lvl="1">
              <a:lnSpc>
                <a:spcPct val="120000"/>
              </a:lnSpc>
            </a:pPr>
            <a:r>
              <a:rPr lang="en-CA" sz="1800">
                <a:solidFill>
                  <a:schemeClr val="tx2"/>
                </a:solidFill>
              </a:rPr>
              <a:t>Smoother corners for smoother transitions.</a:t>
            </a:r>
          </a:p>
          <a:p>
            <a:pPr marL="0" indent="0">
              <a:buNone/>
            </a:pPr>
            <a:endParaRPr lang="en-CA">
              <a:solidFill>
                <a:schemeClr val="tx2"/>
              </a:solidFill>
            </a:endParaRPr>
          </a:p>
        </p:txBody>
      </p:sp>
      <p:pic>
        <p:nvPicPr>
          <p:cNvPr id="11" name="Picture 10" descr="A picture containing necklet&#10;&#10;Description automatically generated">
            <a:extLst>
              <a:ext uri="{FF2B5EF4-FFF2-40B4-BE49-F238E27FC236}">
                <a16:creationId xmlns:a16="http://schemas.microsoft.com/office/drawing/2014/main" id="{834A2ECF-85FB-16F7-6BA0-EA6ABDC3B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39" y="0"/>
            <a:ext cx="2463742" cy="24193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09F88A-3DEE-BFC5-E12F-295C3565554E}"/>
              </a:ext>
            </a:extLst>
          </p:cNvPr>
          <p:cNvCxnSpPr>
            <a:cxnSpLocks/>
          </p:cNvCxnSpPr>
          <p:nvPr/>
        </p:nvCxnSpPr>
        <p:spPr>
          <a:xfrm flipH="1" flipV="1">
            <a:off x="6733758" y="1209675"/>
            <a:ext cx="910626" cy="9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D9B88-574E-D8A8-F104-6DAE026E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l"/>
            <a:r>
              <a:rPr lang="en-CA"/>
              <a:t>Skip Device Dimensions</a:t>
            </a:r>
            <a:endParaRPr lang="en-CA" b="1">
              <a:solidFill>
                <a:schemeClr val="tx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9CCA8-50DD-5104-6B60-2910B6A6C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683" y="1840838"/>
            <a:ext cx="4498313" cy="233047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CA" sz="2000">
                <a:solidFill>
                  <a:schemeClr val="tx2"/>
                </a:solidFill>
              </a:rPr>
              <a:t>5-seconds-hold to turn off: Eliminates the probability of accidental presses turning the device off.</a:t>
            </a:r>
          </a:p>
          <a:p>
            <a:pPr>
              <a:lnSpc>
                <a:spcPct val="120000"/>
              </a:lnSpc>
            </a:pPr>
            <a:r>
              <a:rPr lang="en-CA" sz="2000">
                <a:solidFill>
                  <a:schemeClr val="tx2"/>
                </a:solidFill>
              </a:rPr>
              <a:t>Ergonomic design: Comfortable to hold for long periods of time and easier access to the Joystick.</a:t>
            </a:r>
          </a:p>
          <a:p>
            <a:pPr>
              <a:lnSpc>
                <a:spcPct val="120000"/>
              </a:lnSpc>
            </a:pPr>
            <a:r>
              <a:rPr lang="en-CA" sz="2000">
                <a:solidFill>
                  <a:schemeClr val="tx2"/>
                </a:solidFill>
              </a:rPr>
              <a:t>Compact Size: Single hand held device.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BAD91-CDCC-51C4-2104-77D107EF9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923"/>
          <a:stretch/>
        </p:blipFill>
        <p:spPr>
          <a:xfrm>
            <a:off x="1667782" y="1365228"/>
            <a:ext cx="2839147" cy="2330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8E88B-7122-410A-7A55-944BFC4A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3695700"/>
            <a:ext cx="4498313" cy="25225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A0E3B2-9317-53D9-4365-62327FEA1570}"/>
              </a:ext>
            </a:extLst>
          </p:cNvPr>
          <p:cNvCxnSpPr>
            <a:cxnSpLocks/>
          </p:cNvCxnSpPr>
          <p:nvPr/>
        </p:nvCxnSpPr>
        <p:spPr>
          <a:xfrm flipH="1">
            <a:off x="3310128" y="2075688"/>
            <a:ext cx="3273552" cy="9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BF511-68C0-739D-A2AC-46A160A9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CA" b="1">
                <a:solidFill>
                  <a:schemeClr val="tx2"/>
                </a:solidFill>
              </a:rPr>
              <a:t>Technology &amp; Skip Device</a:t>
            </a: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3BC9D-A321-E67C-EC46-CBF4E762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88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US" sz="4000" b="1" spc="-15">
                <a:solidFill>
                  <a:schemeClr val="accent1">
                    <a:lumMod val="50000"/>
                  </a:schemeClr>
                </a:solidFill>
                <a:cs typeface="Poppins" pitchFamily="2" charset="77"/>
              </a:rPr>
              <a:t>Sweeper Device</a:t>
            </a:r>
            <a:endParaRPr lang="en-CA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AF8A1-2926-F14B-1C37-17E74463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l"/>
            <a:r>
              <a:rPr lang="en-CA"/>
              <a:t>Sweeper Device</a:t>
            </a:r>
            <a:endParaRPr lang="en-CA" b="1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AF5A4-1DBA-8C42-9B07-30311F8B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56" y="1304212"/>
            <a:ext cx="9483245" cy="5102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78945-72F3-F9BF-F402-ED65664F14D3}"/>
              </a:ext>
            </a:extLst>
          </p:cNvPr>
          <p:cNvSpPr txBox="1"/>
          <p:nvPr/>
        </p:nvSpPr>
        <p:spPr>
          <a:xfrm rot="18857300">
            <a:off x="2005726" y="1995464"/>
            <a:ext cx="401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>
                <a:solidFill>
                  <a:schemeClr val="accent6">
                    <a:lumMod val="10000"/>
                  </a:schemeClr>
                </a:solidFill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76108-9EC1-46FB-1F7E-5FF6F7A9565D}"/>
              </a:ext>
            </a:extLst>
          </p:cNvPr>
          <p:cNvSpPr txBox="1"/>
          <p:nvPr/>
        </p:nvSpPr>
        <p:spPr>
          <a:xfrm rot="18857300">
            <a:off x="1373430" y="2378869"/>
            <a:ext cx="46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>
                <a:solidFill>
                  <a:schemeClr val="accent6">
                    <a:lumMod val="10000"/>
                  </a:schemeClr>
                </a:solidFill>
              </a:rPr>
              <a:t>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58E5-C476-7E59-53F1-D7D90C748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333" y="4219565"/>
            <a:ext cx="5284303" cy="1733910"/>
          </a:xfrm>
        </p:spPr>
        <p:txBody>
          <a:bodyPr>
            <a:normAutofit fontScale="92500" lnSpcReduction="10000"/>
          </a:bodyPr>
          <a:lstStyle/>
          <a:p>
            <a:r>
              <a:rPr lang="en-CA">
                <a:solidFill>
                  <a:schemeClr val="tx2"/>
                </a:solidFill>
              </a:rPr>
              <a:t>Simplistic &amp; Unintrusive user interface</a:t>
            </a:r>
          </a:p>
          <a:p>
            <a:r>
              <a:rPr lang="en-CA">
                <a:solidFill>
                  <a:schemeClr val="tx2"/>
                </a:solidFill>
              </a:rPr>
              <a:t>Intuitive colour mappings</a:t>
            </a:r>
          </a:p>
          <a:p>
            <a:r>
              <a:rPr lang="en-CA">
                <a:solidFill>
                  <a:schemeClr val="tx2"/>
                </a:solidFill>
              </a:rPr>
              <a:t>Skip Idle state acknowledgment</a:t>
            </a:r>
          </a:p>
          <a:p>
            <a:r>
              <a:rPr lang="en-CA">
                <a:solidFill>
                  <a:schemeClr val="tx2"/>
                </a:solidFill>
              </a:rPr>
              <a:t>Independent light patterns to accommodate colourblind users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0E5B61-04DE-2FDD-27AC-76D5D8D35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8" r="23860"/>
          <a:stretch/>
        </p:blipFill>
        <p:spPr>
          <a:xfrm>
            <a:off x="10250636" y="1113184"/>
            <a:ext cx="1334008" cy="25131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85B2E-69BD-5957-3877-331CBD40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3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l"/>
            <a:r>
              <a:rPr lang="en-CA"/>
              <a:t>Sweeper Device Dimensions</a:t>
            </a:r>
            <a:endParaRPr lang="en-CA" b="1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86EC7-951F-6EAB-D8CF-9CB048B30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" r="3643"/>
          <a:stretch/>
        </p:blipFill>
        <p:spPr>
          <a:xfrm>
            <a:off x="517585" y="1435711"/>
            <a:ext cx="7392838" cy="48085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58E5-C476-7E59-53F1-D7D90C748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423" y="2343151"/>
            <a:ext cx="3538268" cy="3726180"/>
          </a:xfrm>
        </p:spPr>
        <p:txBody>
          <a:bodyPr/>
          <a:lstStyle/>
          <a:p>
            <a:r>
              <a:rPr lang="en-CA">
                <a:solidFill>
                  <a:schemeClr val="accent6">
                    <a:lumMod val="10000"/>
                  </a:schemeClr>
                </a:solidFill>
              </a:rPr>
              <a:t>Small form factor and lightweight design does not impede gameplay </a:t>
            </a:r>
          </a:p>
          <a:p>
            <a:r>
              <a:rPr lang="en-CA">
                <a:solidFill>
                  <a:schemeClr val="accent6">
                    <a:lumMod val="10000"/>
                  </a:schemeClr>
                </a:solidFill>
              </a:rPr>
              <a:t>Fits around all standard curling brooms</a:t>
            </a:r>
          </a:p>
          <a:p>
            <a:r>
              <a:rPr lang="en-CA">
                <a:solidFill>
                  <a:schemeClr val="accent6">
                    <a:lumMod val="10000"/>
                  </a:schemeClr>
                </a:solidFill>
              </a:rPr>
              <a:t>Additional cut-outs for a Velcro strap, offering increased support.</a:t>
            </a:r>
          </a:p>
          <a:p>
            <a:r>
              <a:rPr lang="en-CA">
                <a:solidFill>
                  <a:schemeClr val="accent6">
                    <a:lumMod val="10000"/>
                  </a:schemeClr>
                </a:solidFill>
              </a:rPr>
              <a:t>Adjustable Broom Location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E466B-D7D9-6785-AA3E-C08A5A69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US" sz="4000" b="1" spc="-15">
                <a:solidFill>
                  <a:schemeClr val="accent1">
                    <a:lumMod val="50000"/>
                  </a:schemeClr>
                </a:solidFill>
                <a:cs typeface="Poppins" pitchFamily="2" charset="77"/>
              </a:rPr>
              <a:t>Sweeper Device</a:t>
            </a:r>
            <a:endParaRPr lang="en-CA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B9B0C-AFDE-CCFB-4D9F-1EB506D1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44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US" spc="-15">
                <a:solidFill>
                  <a:schemeClr val="accent1">
                    <a:lumMod val="50000"/>
                  </a:schemeClr>
                </a:solidFill>
                <a:cs typeface="Poppins" pitchFamily="2" charset="77"/>
              </a:rPr>
              <a:t>Marketing</a:t>
            </a:r>
            <a:endParaRPr lang="en-CA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0A0B-F9C5-A8D1-6037-44963D47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l"/>
            <a:r>
              <a:rPr lang="en-CA"/>
              <a:t>Device Components &amp; Bundle Cost</a:t>
            </a:r>
            <a:endParaRPr lang="en-CA" b="1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DDA182-C8E9-6ECC-D05E-51318904E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85507"/>
              </p:ext>
            </p:extLst>
          </p:nvPr>
        </p:nvGraphicFramePr>
        <p:xfrm>
          <a:off x="4415886" y="1672985"/>
          <a:ext cx="3360228" cy="3780000"/>
        </p:xfrm>
        <a:graphic>
          <a:graphicData uri="http://schemas.openxmlformats.org/drawingml/2006/table">
            <a:tbl>
              <a:tblPr/>
              <a:tblGrid>
                <a:gridCol w="1680114">
                  <a:extLst>
                    <a:ext uri="{9D8B030D-6E8A-4147-A177-3AD203B41FA5}">
                      <a16:colId xmlns:a16="http://schemas.microsoft.com/office/drawing/2014/main" val="678297813"/>
                    </a:ext>
                  </a:extLst>
                </a:gridCol>
                <a:gridCol w="1680114">
                  <a:extLst>
                    <a:ext uri="{9D8B030D-6E8A-4147-A177-3AD203B41FA5}">
                      <a16:colId xmlns:a16="http://schemas.microsoft.com/office/drawing/2014/main" val="27562933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Component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Price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8384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ESP 32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$4.58 </a:t>
                      </a:r>
                      <a:endParaRPr lang="en-CA" sz="28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508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LED ring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$1.21 </a:t>
                      </a:r>
                      <a:endParaRPr lang="en-CA" sz="28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3780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Switch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$0.25 </a:t>
                      </a:r>
                      <a:endParaRPr lang="en-CA" sz="28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256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Case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$0.58 </a:t>
                      </a:r>
                      <a:endParaRPr lang="en-CA" sz="28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410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Push-Button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$2.64 </a:t>
                      </a:r>
                      <a:endParaRPr lang="en-CA" sz="28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87564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$9.26</a:t>
                      </a:r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28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88476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E0DB0D-BB59-B24F-27B7-BFB02319E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752364"/>
              </p:ext>
            </p:extLst>
          </p:nvPr>
        </p:nvGraphicFramePr>
        <p:xfrm>
          <a:off x="590775" y="1677949"/>
          <a:ext cx="3360228" cy="3240000"/>
        </p:xfrm>
        <a:graphic>
          <a:graphicData uri="http://schemas.openxmlformats.org/drawingml/2006/table">
            <a:tbl>
              <a:tblPr/>
              <a:tblGrid>
                <a:gridCol w="1680114">
                  <a:extLst>
                    <a:ext uri="{9D8B030D-6E8A-4147-A177-3AD203B41FA5}">
                      <a16:colId xmlns:a16="http://schemas.microsoft.com/office/drawing/2014/main" val="1157030505"/>
                    </a:ext>
                  </a:extLst>
                </a:gridCol>
                <a:gridCol w="1680114">
                  <a:extLst>
                    <a:ext uri="{9D8B030D-6E8A-4147-A177-3AD203B41FA5}">
                      <a16:colId xmlns:a16="http://schemas.microsoft.com/office/drawing/2014/main" val="64072676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Component </a:t>
                      </a:r>
                      <a:endParaRPr lang="en-CA" sz="16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Price </a:t>
                      </a:r>
                      <a:endParaRPr lang="en-CA" sz="16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84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ESP 32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$4.58 </a:t>
                      </a:r>
                      <a:endParaRPr lang="en-CA" sz="16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91719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Joystick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$1.04 </a:t>
                      </a:r>
                      <a:endParaRPr lang="en-CA" sz="16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0209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Case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$0.58 </a:t>
                      </a:r>
                      <a:endParaRPr lang="en-CA" sz="16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1224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Push-Button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$2.64 </a:t>
                      </a:r>
                      <a:endParaRPr lang="en-CA" sz="16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33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 </a:t>
                      </a:r>
                      <a:endParaRPr lang="en-CA" sz="16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$9.11</a:t>
                      </a:r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94661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8B3866-0295-BDA9-C953-858BEFD75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03843"/>
              </p:ext>
            </p:extLst>
          </p:nvPr>
        </p:nvGraphicFramePr>
        <p:xfrm>
          <a:off x="8172450" y="1672985"/>
          <a:ext cx="3594805" cy="1890000"/>
        </p:xfrm>
        <a:graphic>
          <a:graphicData uri="http://schemas.openxmlformats.org/drawingml/2006/table">
            <a:tbl>
              <a:tblPr/>
              <a:tblGrid>
                <a:gridCol w="1809309">
                  <a:extLst>
                    <a:ext uri="{9D8B030D-6E8A-4147-A177-3AD203B41FA5}">
                      <a16:colId xmlns:a16="http://schemas.microsoft.com/office/drawing/2014/main" val="195922372"/>
                    </a:ext>
                  </a:extLst>
                </a:gridCol>
                <a:gridCol w="1785496">
                  <a:extLst>
                    <a:ext uri="{9D8B030D-6E8A-4147-A177-3AD203B41FA5}">
                      <a16:colId xmlns:a16="http://schemas.microsoft.com/office/drawing/2014/main" val="4285707766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Manufacturing cost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$13.50</a:t>
                      </a:r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569286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Marketing cost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$3.44  </a:t>
                      </a:r>
                      <a:endParaRPr lang="en-CA" sz="28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658364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1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Distribution cost </a:t>
                      </a:r>
                      <a:endParaRPr lang="en-CA" sz="2800" b="1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6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$11.00  </a:t>
                      </a:r>
                      <a:endParaRPr lang="en-CA" sz="2800" b="0" i="0"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644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D3E2C9E-FD25-8782-502A-C486B8A79327}"/>
              </a:ext>
            </a:extLst>
          </p:cNvPr>
          <p:cNvSpPr txBox="1"/>
          <p:nvPr/>
        </p:nvSpPr>
        <p:spPr>
          <a:xfrm>
            <a:off x="1074386" y="1303653"/>
            <a:ext cx="2295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accent6">
                    <a:lumMod val="10000"/>
                  </a:schemeClr>
                </a:solidFill>
              </a:rPr>
              <a:t> Skip Device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DAB78-F492-9F7E-B12B-E451032E343F}"/>
              </a:ext>
            </a:extLst>
          </p:cNvPr>
          <p:cNvSpPr txBox="1"/>
          <p:nvPr/>
        </p:nvSpPr>
        <p:spPr>
          <a:xfrm>
            <a:off x="4827363" y="1288371"/>
            <a:ext cx="276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accent6">
                    <a:lumMod val="10000"/>
                  </a:schemeClr>
                </a:solidFill>
              </a:rPr>
              <a:t> Sweeper Device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DD208-E151-0261-8E25-90DF7939A726}"/>
              </a:ext>
            </a:extLst>
          </p:cNvPr>
          <p:cNvSpPr txBox="1"/>
          <p:nvPr/>
        </p:nvSpPr>
        <p:spPr>
          <a:xfrm>
            <a:off x="8822089" y="1288371"/>
            <a:ext cx="2295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accent6">
                    <a:lumMod val="10000"/>
                  </a:schemeClr>
                </a:solidFill>
              </a:rPr>
              <a:t> Additional Costs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A9DBA-E887-6B00-D55E-3A10763F7739}"/>
              </a:ext>
            </a:extLst>
          </p:cNvPr>
          <p:cNvSpPr txBox="1"/>
          <p:nvPr/>
        </p:nvSpPr>
        <p:spPr>
          <a:xfrm>
            <a:off x="590775" y="5720398"/>
            <a:ext cx="10526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accent6">
                    <a:lumMod val="10000"/>
                  </a:schemeClr>
                </a:solidFill>
              </a:rPr>
              <a:t> Total Bundle Cost: Skip Device Cost + 2*Sweeper Device Cost + Additional Costs = </a:t>
            </a:r>
            <a:r>
              <a:rPr lang="en-CA" sz="3200">
                <a:solidFill>
                  <a:schemeClr val="accent6">
                    <a:lumMod val="10000"/>
                  </a:schemeClr>
                </a:solidFill>
              </a:rPr>
              <a:t>$55.57</a:t>
            </a:r>
            <a:endParaRPr lang="en-CA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B14D9C-32A3-D83F-8FD2-9EC697EE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US" spc="-15">
                <a:solidFill>
                  <a:schemeClr val="accent1">
                    <a:lumMod val="50000"/>
                  </a:schemeClr>
                </a:solidFill>
                <a:cs typeface="Poppins" pitchFamily="2" charset="77"/>
              </a:rPr>
              <a:t>Presentation Overview</a:t>
            </a:r>
            <a:endParaRPr lang="en-CA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33303-C4D6-0B68-BCAA-F1684D8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5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l"/>
            <a:r>
              <a:rPr lang="en-CA" b="1">
                <a:solidFill>
                  <a:schemeClr val="tx2"/>
                </a:solidFill>
              </a:rPr>
              <a:t>Product Pricing</a:t>
            </a:r>
          </a:p>
        </p:txBody>
      </p:sp>
      <p:sp>
        <p:nvSpPr>
          <p:cNvPr id="4" name="Rounded Rectangle 44">
            <a:extLst>
              <a:ext uri="{FF2B5EF4-FFF2-40B4-BE49-F238E27FC236}">
                <a16:creationId xmlns:a16="http://schemas.microsoft.com/office/drawing/2014/main" id="{F41B411B-AA1E-50C3-5240-78AEB0F8812D}"/>
              </a:ext>
            </a:extLst>
          </p:cNvPr>
          <p:cNvSpPr/>
          <p:nvPr/>
        </p:nvSpPr>
        <p:spPr>
          <a:xfrm>
            <a:off x="4686080" y="1407026"/>
            <a:ext cx="2567478" cy="3747977"/>
          </a:xfrm>
          <a:prstGeom prst="roundRect">
            <a:avLst>
              <a:gd name="adj" fmla="val 435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srgbClr val="1C1C1C">
                <a:alpha val="5000"/>
              </a:srgb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DBF804-31CC-7CF5-7F8B-BE78B6C06BA9}"/>
              </a:ext>
            </a:extLst>
          </p:cNvPr>
          <p:cNvSpPr/>
          <p:nvPr/>
        </p:nvSpPr>
        <p:spPr>
          <a:xfrm>
            <a:off x="5648578" y="1672856"/>
            <a:ext cx="597153" cy="597153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09AA5-BC98-E984-6D00-CF794B0EA943}"/>
              </a:ext>
            </a:extLst>
          </p:cNvPr>
          <p:cNvSpPr txBox="1"/>
          <p:nvPr/>
        </p:nvSpPr>
        <p:spPr>
          <a:xfrm>
            <a:off x="5025366" y="2366562"/>
            <a:ext cx="1981633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217"/>
            <a:r>
              <a:rPr lang="en-US" sz="1600" spc="-25">
                <a:solidFill>
                  <a:srgbClr val="1C1C1C"/>
                </a:solidFill>
              </a:rPr>
              <a:t>Curling Club Bundle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70AECD32-6F45-55FE-628B-A69FEB719DB7}"/>
              </a:ext>
            </a:extLst>
          </p:cNvPr>
          <p:cNvSpPr/>
          <p:nvPr/>
        </p:nvSpPr>
        <p:spPr>
          <a:xfrm>
            <a:off x="5301602" y="4522518"/>
            <a:ext cx="1336431" cy="38686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4BD9"/>
              </a:gs>
              <a:gs pos="100000">
                <a:srgbClr val="0441BF"/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srgbClr val="1C1C1C">
                <a:alpha val="5000"/>
              </a:srgb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A4BA5-04B2-FA72-87F6-D5B73DC65F31}"/>
              </a:ext>
            </a:extLst>
          </p:cNvPr>
          <p:cNvSpPr txBox="1"/>
          <p:nvPr/>
        </p:nvSpPr>
        <p:spPr>
          <a:xfrm>
            <a:off x="5422231" y="4580827"/>
            <a:ext cx="109517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1200" spc="-25">
                <a:solidFill>
                  <a:srgbClr val="FFFFFF"/>
                </a:solidFill>
              </a:rPr>
              <a:t>10% Discount</a:t>
            </a:r>
          </a:p>
        </p:txBody>
      </p:sp>
      <p:sp>
        <p:nvSpPr>
          <p:cNvPr id="12" name="Rounded Rectangle 44">
            <a:extLst>
              <a:ext uri="{FF2B5EF4-FFF2-40B4-BE49-F238E27FC236}">
                <a16:creationId xmlns:a16="http://schemas.microsoft.com/office/drawing/2014/main" id="{54881056-98F9-DAD5-5B60-387892AEAFE8}"/>
              </a:ext>
            </a:extLst>
          </p:cNvPr>
          <p:cNvSpPr/>
          <p:nvPr/>
        </p:nvSpPr>
        <p:spPr>
          <a:xfrm>
            <a:off x="1528009" y="1407027"/>
            <a:ext cx="2567478" cy="3799451"/>
          </a:xfrm>
          <a:prstGeom prst="roundRect">
            <a:avLst>
              <a:gd name="adj" fmla="val 435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srgbClr val="1C1C1C">
                <a:alpha val="5000"/>
              </a:srgb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9C9D20-AE3C-4547-4D3D-DDCEAC271F0E}"/>
              </a:ext>
            </a:extLst>
          </p:cNvPr>
          <p:cNvSpPr/>
          <p:nvPr/>
        </p:nvSpPr>
        <p:spPr>
          <a:xfrm>
            <a:off x="2489304" y="1651522"/>
            <a:ext cx="597153" cy="597153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2742D2-FD6F-F4BE-5EDA-D67339548A7F}"/>
              </a:ext>
            </a:extLst>
          </p:cNvPr>
          <p:cNvSpPr txBox="1"/>
          <p:nvPr/>
        </p:nvSpPr>
        <p:spPr>
          <a:xfrm>
            <a:off x="2014970" y="2360388"/>
            <a:ext cx="137890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217"/>
            <a:r>
              <a:rPr lang="en-US" sz="1600" spc="-25">
                <a:solidFill>
                  <a:srgbClr val="1C1C1C"/>
                </a:solidFill>
              </a:rPr>
              <a:t>Team Bundle</a:t>
            </a:r>
          </a:p>
        </p:txBody>
      </p:sp>
      <p:sp>
        <p:nvSpPr>
          <p:cNvPr id="16" name="Rounded Rectangle 49">
            <a:extLst>
              <a:ext uri="{FF2B5EF4-FFF2-40B4-BE49-F238E27FC236}">
                <a16:creationId xmlns:a16="http://schemas.microsoft.com/office/drawing/2014/main" id="{117362D4-C5B8-AF35-0706-56F64E21DD5A}"/>
              </a:ext>
            </a:extLst>
          </p:cNvPr>
          <p:cNvSpPr/>
          <p:nvPr/>
        </p:nvSpPr>
        <p:spPr>
          <a:xfrm>
            <a:off x="2140735" y="4521784"/>
            <a:ext cx="1336431" cy="38686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4BD9"/>
              </a:gs>
              <a:gs pos="100000">
                <a:srgbClr val="0441BF"/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srgbClr val="1C1C1C">
                <a:alpha val="5000"/>
              </a:srgb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388260-3602-68E9-9A5A-697952211F4B}"/>
              </a:ext>
            </a:extLst>
          </p:cNvPr>
          <p:cNvSpPr txBox="1"/>
          <p:nvPr/>
        </p:nvSpPr>
        <p:spPr>
          <a:xfrm>
            <a:off x="2474563" y="4576716"/>
            <a:ext cx="6687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1200" spc="-25">
                <a:solidFill>
                  <a:srgbClr val="FFFFFF"/>
                </a:solidFill>
              </a:rPr>
              <a:t>$69.99</a:t>
            </a:r>
          </a:p>
        </p:txBody>
      </p:sp>
      <p:sp>
        <p:nvSpPr>
          <p:cNvPr id="19" name="Rounded Rectangle 44">
            <a:extLst>
              <a:ext uri="{FF2B5EF4-FFF2-40B4-BE49-F238E27FC236}">
                <a16:creationId xmlns:a16="http://schemas.microsoft.com/office/drawing/2014/main" id="{C945D63D-42CB-E6C4-46CF-E192D1A7806A}"/>
              </a:ext>
            </a:extLst>
          </p:cNvPr>
          <p:cNvSpPr/>
          <p:nvPr/>
        </p:nvSpPr>
        <p:spPr>
          <a:xfrm>
            <a:off x="7871274" y="1383894"/>
            <a:ext cx="2567478" cy="3822584"/>
          </a:xfrm>
          <a:prstGeom prst="roundRect">
            <a:avLst>
              <a:gd name="adj" fmla="val 435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srgbClr val="1C1C1C">
                <a:alpha val="5000"/>
              </a:srgb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DDEDD-3BFF-A726-BD60-2509D241B10F}"/>
              </a:ext>
            </a:extLst>
          </p:cNvPr>
          <p:cNvSpPr txBox="1"/>
          <p:nvPr/>
        </p:nvSpPr>
        <p:spPr>
          <a:xfrm>
            <a:off x="8136608" y="2971955"/>
            <a:ext cx="2217157" cy="11717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20 Sweeper Devices</a:t>
            </a:r>
          </a:p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10 Skip Devices </a:t>
            </a:r>
          </a:p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Targeted at larger organizations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437383-5E42-13B7-9482-658593DC5599}"/>
              </a:ext>
            </a:extLst>
          </p:cNvPr>
          <p:cNvSpPr/>
          <p:nvPr/>
        </p:nvSpPr>
        <p:spPr>
          <a:xfrm>
            <a:off x="8874641" y="1648899"/>
            <a:ext cx="597153" cy="597153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FD2AE8-9B2F-F5DA-61B9-E4616F296F0F}"/>
              </a:ext>
            </a:extLst>
          </p:cNvPr>
          <p:cNvSpPr txBox="1"/>
          <p:nvPr/>
        </p:nvSpPr>
        <p:spPr>
          <a:xfrm>
            <a:off x="8039733" y="2366494"/>
            <a:ext cx="2266967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217"/>
            <a:r>
              <a:rPr lang="en-US" sz="1600" spc="-25">
                <a:solidFill>
                  <a:srgbClr val="1C1C1C"/>
                </a:solidFill>
              </a:rPr>
              <a:t>Master Meetup Bundle</a:t>
            </a:r>
          </a:p>
        </p:txBody>
      </p:sp>
      <p:sp>
        <p:nvSpPr>
          <p:cNvPr id="23" name="Rounded Rectangle 49">
            <a:extLst>
              <a:ext uri="{FF2B5EF4-FFF2-40B4-BE49-F238E27FC236}">
                <a16:creationId xmlns:a16="http://schemas.microsoft.com/office/drawing/2014/main" id="{D5CB2A07-61CD-A880-05B5-D8726EE8533E}"/>
              </a:ext>
            </a:extLst>
          </p:cNvPr>
          <p:cNvSpPr/>
          <p:nvPr/>
        </p:nvSpPr>
        <p:spPr>
          <a:xfrm>
            <a:off x="8505000" y="4521784"/>
            <a:ext cx="1336431" cy="38686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4BD9"/>
              </a:gs>
              <a:gs pos="100000">
                <a:srgbClr val="0441BF"/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889000" dist="190500" dir="5400000" sx="105000" sy="105000" algn="tl" rotWithShape="0">
              <a:srgbClr val="1C1C1C">
                <a:alpha val="5000"/>
              </a:srgbClr>
            </a:outerShdw>
          </a:effectLst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FC915-EB35-9204-2E8F-80F9E3353FCD}"/>
              </a:ext>
            </a:extLst>
          </p:cNvPr>
          <p:cNvSpPr txBox="1"/>
          <p:nvPr/>
        </p:nvSpPr>
        <p:spPr>
          <a:xfrm>
            <a:off x="8616027" y="4580827"/>
            <a:ext cx="113685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1200" spc="-25">
                <a:solidFill>
                  <a:srgbClr val="FFFFFF"/>
                </a:solidFill>
              </a:rPr>
              <a:t>20% Discount</a:t>
            </a:r>
          </a:p>
        </p:txBody>
      </p:sp>
      <p:sp>
        <p:nvSpPr>
          <p:cNvPr id="25" name="Freeform 39">
            <a:extLst>
              <a:ext uri="{FF2B5EF4-FFF2-40B4-BE49-F238E27FC236}">
                <a16:creationId xmlns:a16="http://schemas.microsoft.com/office/drawing/2014/main" id="{7396A34A-2693-4E32-7C11-FB518461E4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41211" y="1804941"/>
            <a:ext cx="264013" cy="285069"/>
          </a:xfrm>
          <a:custGeom>
            <a:avLst/>
            <a:gdLst>
              <a:gd name="T0" fmla="*/ 322 w 388"/>
              <a:gd name="T1" fmla="*/ 355 h 420"/>
              <a:gd name="T2" fmla="*/ 258 w 388"/>
              <a:gd name="T3" fmla="*/ 323 h 420"/>
              <a:gd name="T4" fmla="*/ 64 w 388"/>
              <a:gd name="T5" fmla="*/ 355 h 420"/>
              <a:gd name="T6" fmla="*/ 129 w 388"/>
              <a:gd name="T7" fmla="*/ 323 h 420"/>
              <a:gd name="T8" fmla="*/ 64 w 388"/>
              <a:gd name="T9" fmla="*/ 355 h 420"/>
              <a:gd name="T10" fmla="*/ 322 w 388"/>
              <a:gd name="T11" fmla="*/ 290 h 420"/>
              <a:gd name="T12" fmla="*/ 258 w 388"/>
              <a:gd name="T13" fmla="*/ 258 h 420"/>
              <a:gd name="T14" fmla="*/ 161 w 388"/>
              <a:gd name="T15" fmla="*/ 290 h 420"/>
              <a:gd name="T16" fmla="*/ 225 w 388"/>
              <a:gd name="T17" fmla="*/ 258 h 420"/>
              <a:gd name="T18" fmla="*/ 161 w 388"/>
              <a:gd name="T19" fmla="*/ 290 h 420"/>
              <a:gd name="T20" fmla="*/ 129 w 388"/>
              <a:gd name="T21" fmla="*/ 290 h 420"/>
              <a:gd name="T22" fmla="*/ 64 w 388"/>
              <a:gd name="T23" fmla="*/ 258 h 420"/>
              <a:gd name="T24" fmla="*/ 258 w 388"/>
              <a:gd name="T25" fmla="*/ 226 h 420"/>
              <a:gd name="T26" fmla="*/ 322 w 388"/>
              <a:gd name="T27" fmla="*/ 194 h 420"/>
              <a:gd name="T28" fmla="*/ 258 w 388"/>
              <a:gd name="T29" fmla="*/ 226 h 420"/>
              <a:gd name="T30" fmla="*/ 225 w 388"/>
              <a:gd name="T31" fmla="*/ 226 h 420"/>
              <a:gd name="T32" fmla="*/ 161 w 388"/>
              <a:gd name="T33" fmla="*/ 194 h 420"/>
              <a:gd name="T34" fmla="*/ 64 w 388"/>
              <a:gd name="T35" fmla="*/ 226 h 420"/>
              <a:gd name="T36" fmla="*/ 129 w 388"/>
              <a:gd name="T37" fmla="*/ 194 h 420"/>
              <a:gd name="T38" fmla="*/ 64 w 388"/>
              <a:gd name="T39" fmla="*/ 226 h 420"/>
              <a:gd name="T40" fmla="*/ 322 w 388"/>
              <a:gd name="T41" fmla="*/ 162 h 420"/>
              <a:gd name="T42" fmla="*/ 258 w 388"/>
              <a:gd name="T43" fmla="*/ 129 h 420"/>
              <a:gd name="T44" fmla="*/ 161 w 388"/>
              <a:gd name="T45" fmla="*/ 162 h 420"/>
              <a:gd name="T46" fmla="*/ 225 w 388"/>
              <a:gd name="T47" fmla="*/ 129 h 420"/>
              <a:gd name="T48" fmla="*/ 161 w 388"/>
              <a:gd name="T49" fmla="*/ 162 h 420"/>
              <a:gd name="T50" fmla="*/ 129 w 388"/>
              <a:gd name="T51" fmla="*/ 162 h 420"/>
              <a:gd name="T52" fmla="*/ 64 w 388"/>
              <a:gd name="T53" fmla="*/ 129 h 420"/>
              <a:gd name="T54" fmla="*/ 258 w 388"/>
              <a:gd name="T55" fmla="*/ 97 h 420"/>
              <a:gd name="T56" fmla="*/ 322 w 388"/>
              <a:gd name="T57" fmla="*/ 65 h 420"/>
              <a:gd name="T58" fmla="*/ 258 w 388"/>
              <a:gd name="T59" fmla="*/ 97 h 420"/>
              <a:gd name="T60" fmla="*/ 225 w 388"/>
              <a:gd name="T61" fmla="*/ 97 h 420"/>
              <a:gd name="T62" fmla="*/ 161 w 388"/>
              <a:gd name="T63" fmla="*/ 65 h 420"/>
              <a:gd name="T64" fmla="*/ 64 w 388"/>
              <a:gd name="T65" fmla="*/ 97 h 420"/>
              <a:gd name="T66" fmla="*/ 129 w 388"/>
              <a:gd name="T67" fmla="*/ 65 h 420"/>
              <a:gd name="T68" fmla="*/ 64 w 388"/>
              <a:gd name="T69" fmla="*/ 97 h 420"/>
              <a:gd name="T70" fmla="*/ 354 w 388"/>
              <a:gd name="T71" fmla="*/ 32 h 420"/>
              <a:gd name="T72" fmla="*/ 242 w 388"/>
              <a:gd name="T73" fmla="*/ 387 h 420"/>
              <a:gd name="T74" fmla="*/ 145 w 388"/>
              <a:gd name="T75" fmla="*/ 323 h 420"/>
              <a:gd name="T76" fmla="*/ 32 w 388"/>
              <a:gd name="T77" fmla="*/ 387 h 420"/>
              <a:gd name="T78" fmla="*/ 0 w 388"/>
              <a:gd name="T79" fmla="*/ 0 h 420"/>
              <a:gd name="T80" fmla="*/ 177 w 388"/>
              <a:gd name="T81" fmla="*/ 419 h 420"/>
              <a:gd name="T82" fmla="*/ 209 w 388"/>
              <a:gd name="T83" fmla="*/ 355 h 420"/>
              <a:gd name="T84" fmla="*/ 387 w 388"/>
              <a:gd name="T85" fmla="*/ 419 h 420"/>
              <a:gd name="T86" fmla="*/ 0 w 388"/>
              <a:gd name="T87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8" h="420">
                <a:moveTo>
                  <a:pt x="258" y="355"/>
                </a:moveTo>
                <a:lnTo>
                  <a:pt x="322" y="355"/>
                </a:lnTo>
                <a:lnTo>
                  <a:pt x="322" y="323"/>
                </a:lnTo>
                <a:lnTo>
                  <a:pt x="258" y="323"/>
                </a:lnTo>
                <a:lnTo>
                  <a:pt x="258" y="355"/>
                </a:lnTo>
                <a:close/>
                <a:moveTo>
                  <a:pt x="64" y="355"/>
                </a:moveTo>
                <a:lnTo>
                  <a:pt x="129" y="355"/>
                </a:lnTo>
                <a:lnTo>
                  <a:pt x="129" y="323"/>
                </a:lnTo>
                <a:lnTo>
                  <a:pt x="64" y="323"/>
                </a:lnTo>
                <a:lnTo>
                  <a:pt x="64" y="355"/>
                </a:lnTo>
                <a:close/>
                <a:moveTo>
                  <a:pt x="258" y="290"/>
                </a:moveTo>
                <a:lnTo>
                  <a:pt x="322" y="290"/>
                </a:lnTo>
                <a:lnTo>
                  <a:pt x="322" y="258"/>
                </a:lnTo>
                <a:lnTo>
                  <a:pt x="258" y="258"/>
                </a:lnTo>
                <a:lnTo>
                  <a:pt x="258" y="290"/>
                </a:lnTo>
                <a:close/>
                <a:moveTo>
                  <a:pt x="161" y="290"/>
                </a:moveTo>
                <a:lnTo>
                  <a:pt x="225" y="290"/>
                </a:lnTo>
                <a:lnTo>
                  <a:pt x="225" y="258"/>
                </a:lnTo>
                <a:lnTo>
                  <a:pt x="161" y="258"/>
                </a:lnTo>
                <a:lnTo>
                  <a:pt x="161" y="290"/>
                </a:lnTo>
                <a:close/>
                <a:moveTo>
                  <a:pt x="64" y="290"/>
                </a:moveTo>
                <a:lnTo>
                  <a:pt x="129" y="290"/>
                </a:lnTo>
                <a:lnTo>
                  <a:pt x="129" y="258"/>
                </a:lnTo>
                <a:lnTo>
                  <a:pt x="64" y="258"/>
                </a:lnTo>
                <a:lnTo>
                  <a:pt x="64" y="290"/>
                </a:lnTo>
                <a:close/>
                <a:moveTo>
                  <a:pt x="258" y="226"/>
                </a:moveTo>
                <a:lnTo>
                  <a:pt x="322" y="226"/>
                </a:lnTo>
                <a:lnTo>
                  <a:pt x="322" y="194"/>
                </a:lnTo>
                <a:lnTo>
                  <a:pt x="258" y="194"/>
                </a:lnTo>
                <a:lnTo>
                  <a:pt x="258" y="226"/>
                </a:lnTo>
                <a:close/>
                <a:moveTo>
                  <a:pt x="161" y="226"/>
                </a:moveTo>
                <a:lnTo>
                  <a:pt x="225" y="226"/>
                </a:lnTo>
                <a:lnTo>
                  <a:pt x="225" y="194"/>
                </a:lnTo>
                <a:lnTo>
                  <a:pt x="161" y="194"/>
                </a:lnTo>
                <a:lnTo>
                  <a:pt x="161" y="226"/>
                </a:lnTo>
                <a:close/>
                <a:moveTo>
                  <a:pt x="64" y="226"/>
                </a:moveTo>
                <a:lnTo>
                  <a:pt x="129" y="226"/>
                </a:lnTo>
                <a:lnTo>
                  <a:pt x="129" y="194"/>
                </a:lnTo>
                <a:lnTo>
                  <a:pt x="64" y="194"/>
                </a:lnTo>
                <a:lnTo>
                  <a:pt x="64" y="226"/>
                </a:lnTo>
                <a:close/>
                <a:moveTo>
                  <a:pt x="258" y="162"/>
                </a:moveTo>
                <a:lnTo>
                  <a:pt x="322" y="162"/>
                </a:lnTo>
                <a:lnTo>
                  <a:pt x="322" y="129"/>
                </a:lnTo>
                <a:lnTo>
                  <a:pt x="258" y="129"/>
                </a:lnTo>
                <a:lnTo>
                  <a:pt x="258" y="162"/>
                </a:lnTo>
                <a:close/>
                <a:moveTo>
                  <a:pt x="161" y="162"/>
                </a:moveTo>
                <a:lnTo>
                  <a:pt x="225" y="162"/>
                </a:lnTo>
                <a:lnTo>
                  <a:pt x="225" y="129"/>
                </a:lnTo>
                <a:lnTo>
                  <a:pt x="161" y="129"/>
                </a:lnTo>
                <a:lnTo>
                  <a:pt x="161" y="162"/>
                </a:lnTo>
                <a:close/>
                <a:moveTo>
                  <a:pt x="64" y="162"/>
                </a:moveTo>
                <a:lnTo>
                  <a:pt x="129" y="162"/>
                </a:lnTo>
                <a:lnTo>
                  <a:pt x="129" y="129"/>
                </a:lnTo>
                <a:lnTo>
                  <a:pt x="64" y="129"/>
                </a:lnTo>
                <a:lnTo>
                  <a:pt x="64" y="162"/>
                </a:lnTo>
                <a:close/>
                <a:moveTo>
                  <a:pt x="258" y="97"/>
                </a:moveTo>
                <a:lnTo>
                  <a:pt x="322" y="97"/>
                </a:lnTo>
                <a:lnTo>
                  <a:pt x="322" y="65"/>
                </a:lnTo>
                <a:lnTo>
                  <a:pt x="258" y="65"/>
                </a:lnTo>
                <a:lnTo>
                  <a:pt x="258" y="97"/>
                </a:lnTo>
                <a:close/>
                <a:moveTo>
                  <a:pt x="161" y="97"/>
                </a:moveTo>
                <a:lnTo>
                  <a:pt x="225" y="97"/>
                </a:lnTo>
                <a:lnTo>
                  <a:pt x="225" y="65"/>
                </a:lnTo>
                <a:lnTo>
                  <a:pt x="161" y="65"/>
                </a:lnTo>
                <a:lnTo>
                  <a:pt x="161" y="97"/>
                </a:lnTo>
                <a:close/>
                <a:moveTo>
                  <a:pt x="64" y="97"/>
                </a:moveTo>
                <a:lnTo>
                  <a:pt x="129" y="97"/>
                </a:lnTo>
                <a:lnTo>
                  <a:pt x="129" y="65"/>
                </a:lnTo>
                <a:lnTo>
                  <a:pt x="64" y="65"/>
                </a:lnTo>
                <a:lnTo>
                  <a:pt x="64" y="97"/>
                </a:lnTo>
                <a:close/>
                <a:moveTo>
                  <a:pt x="32" y="32"/>
                </a:moveTo>
                <a:lnTo>
                  <a:pt x="354" y="32"/>
                </a:lnTo>
                <a:lnTo>
                  <a:pt x="354" y="387"/>
                </a:lnTo>
                <a:lnTo>
                  <a:pt x="242" y="387"/>
                </a:lnTo>
                <a:lnTo>
                  <a:pt x="242" y="323"/>
                </a:lnTo>
                <a:lnTo>
                  <a:pt x="145" y="323"/>
                </a:lnTo>
                <a:lnTo>
                  <a:pt x="145" y="387"/>
                </a:lnTo>
                <a:lnTo>
                  <a:pt x="32" y="387"/>
                </a:lnTo>
                <a:lnTo>
                  <a:pt x="32" y="32"/>
                </a:lnTo>
                <a:close/>
                <a:moveTo>
                  <a:pt x="0" y="0"/>
                </a:moveTo>
                <a:lnTo>
                  <a:pt x="0" y="419"/>
                </a:lnTo>
                <a:lnTo>
                  <a:pt x="177" y="419"/>
                </a:lnTo>
                <a:lnTo>
                  <a:pt x="177" y="355"/>
                </a:lnTo>
                <a:lnTo>
                  <a:pt x="209" y="355"/>
                </a:lnTo>
                <a:lnTo>
                  <a:pt x="209" y="419"/>
                </a:lnTo>
                <a:lnTo>
                  <a:pt x="387" y="419"/>
                </a:lnTo>
                <a:lnTo>
                  <a:pt x="387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44BD9"/>
              </a:gs>
              <a:gs pos="100000">
                <a:srgbClr val="0441BF"/>
              </a:gs>
            </a:gsLst>
            <a:lin ang="3600000" scaled="0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61" b="0" i="0" u="none" strike="noStrike" kern="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</a:endParaRPr>
          </a:p>
        </p:txBody>
      </p:sp>
      <p:pic>
        <p:nvPicPr>
          <p:cNvPr id="27" name="Graphic 26" descr="User outline">
            <a:extLst>
              <a:ext uri="{FF2B5EF4-FFF2-40B4-BE49-F238E27FC236}">
                <a16:creationId xmlns:a16="http://schemas.microsoft.com/office/drawing/2014/main" id="{5F6ED0AA-E684-8325-480A-AE4A66D1F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5673" y="1718809"/>
            <a:ext cx="444414" cy="444414"/>
          </a:xfrm>
          <a:prstGeom prst="rect">
            <a:avLst/>
          </a:prstGeom>
        </p:spPr>
      </p:pic>
      <p:pic>
        <p:nvPicPr>
          <p:cNvPr id="29" name="Graphic 28" descr="Users outline">
            <a:extLst>
              <a:ext uri="{FF2B5EF4-FFF2-40B4-BE49-F238E27FC236}">
                <a16:creationId xmlns:a16="http://schemas.microsoft.com/office/drawing/2014/main" id="{5C9CD0CC-8718-98E3-D5E6-46B560701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6632" y="1677830"/>
            <a:ext cx="526373" cy="5263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813DEA8-4683-BA4D-0699-047586D16D77}"/>
              </a:ext>
            </a:extLst>
          </p:cNvPr>
          <p:cNvSpPr txBox="1"/>
          <p:nvPr/>
        </p:nvSpPr>
        <p:spPr>
          <a:xfrm>
            <a:off x="1838235" y="2954044"/>
            <a:ext cx="1941430" cy="9258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2 Sweeper Devices</a:t>
            </a:r>
          </a:p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1 Skip Devices </a:t>
            </a:r>
          </a:p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Standard Package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294A02-27B0-EB32-5BE0-D55BC90768BB}"/>
              </a:ext>
            </a:extLst>
          </p:cNvPr>
          <p:cNvSpPr txBox="1"/>
          <p:nvPr/>
        </p:nvSpPr>
        <p:spPr>
          <a:xfrm>
            <a:off x="4990977" y="2852579"/>
            <a:ext cx="231581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10 Sweeper Devices</a:t>
            </a:r>
          </a:p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5 Skip Devices </a:t>
            </a:r>
          </a:p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Incentivizes larger purchases</a:t>
            </a:r>
          </a:p>
          <a:p>
            <a:pPr marL="171450" indent="-171450" defTabSz="914217">
              <a:lnSpc>
                <a:spcPts val="2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8C8C8C"/>
                </a:solidFill>
              </a:rPr>
              <a:t>Targeted at clubs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5A7BF15-F0A8-D2E1-3C35-6672A699F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009" y="5473385"/>
            <a:ext cx="8313422" cy="917890"/>
          </a:xfrm>
        </p:spPr>
        <p:txBody>
          <a:bodyPr>
            <a:normAutofit/>
          </a:bodyPr>
          <a:lstStyle/>
          <a:p>
            <a:r>
              <a:rPr lang="en-CA"/>
              <a:t>25.9% margin on Team Bundle</a:t>
            </a:r>
          </a:p>
          <a:p>
            <a:r>
              <a:rPr lang="en-CA"/>
              <a:t>Individual devices also available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C069-EE5A-3DA1-8736-AD583F55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31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l"/>
            <a:r>
              <a:rPr lang="en-CA"/>
              <a:t>Market Demographics</a:t>
            </a:r>
            <a:endParaRPr lang="en-CA" b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58E5-C476-7E59-53F1-D7D90C748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563" y="3059776"/>
            <a:ext cx="5386437" cy="3329453"/>
          </a:xfrm>
        </p:spPr>
        <p:txBody>
          <a:bodyPr/>
          <a:lstStyle/>
          <a:p>
            <a:r>
              <a:rPr lang="en-CA"/>
              <a:t>Our Business mainly targets Canadians</a:t>
            </a:r>
          </a:p>
          <a:p>
            <a:r>
              <a:rPr lang="en-CA"/>
              <a:t>553,000 Canadian curlers played 10+ times a season</a:t>
            </a:r>
          </a:p>
          <a:p>
            <a:r>
              <a:rPr lang="en-CA"/>
              <a:t>Only 15,000 play competitively</a:t>
            </a:r>
          </a:p>
          <a:p>
            <a:r>
              <a:rPr lang="en-CA"/>
              <a:t>Based on hearing loss statistics for this group, only 10-30,000 people would realistically consider our product</a:t>
            </a:r>
          </a:p>
          <a:p>
            <a:r>
              <a:rPr lang="en-CA"/>
              <a:t>Our Market size dictates business operations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619D56-91EB-9C68-3149-167D1DE71D33}"/>
              </a:ext>
            </a:extLst>
          </p:cNvPr>
          <p:cNvSpPr/>
          <p:nvPr/>
        </p:nvSpPr>
        <p:spPr>
          <a:xfrm>
            <a:off x="6453401" y="2022409"/>
            <a:ext cx="4876302" cy="44704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Muli Light" panose="02000303000000000000" pitchFamily="2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9539C1-62A0-0C77-6BAA-0FA6E41568F8}"/>
              </a:ext>
            </a:extLst>
          </p:cNvPr>
          <p:cNvSpPr/>
          <p:nvPr/>
        </p:nvSpPr>
        <p:spPr>
          <a:xfrm>
            <a:off x="7150384" y="3051106"/>
            <a:ext cx="3499285" cy="34417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Muli Light" panose="02000303000000000000" pitchFamily="2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3EA860-86D1-C74D-A2F0-200AF8313C09}"/>
              </a:ext>
            </a:extLst>
          </p:cNvPr>
          <p:cNvSpPr/>
          <p:nvPr/>
        </p:nvSpPr>
        <p:spPr>
          <a:xfrm>
            <a:off x="7895145" y="4445853"/>
            <a:ext cx="2090335" cy="2047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Muli Light" panose="02000303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CD2FEA-29E4-81AB-8FB9-74FFA5F82A79}"/>
              </a:ext>
            </a:extLst>
          </p:cNvPr>
          <p:cNvSpPr txBox="1"/>
          <p:nvPr/>
        </p:nvSpPr>
        <p:spPr>
          <a:xfrm>
            <a:off x="7850327" y="2351890"/>
            <a:ext cx="196124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2000" spc="-25">
                <a:solidFill>
                  <a:srgbClr val="FFFFFF"/>
                </a:solidFill>
                <a:latin typeface="Muli" panose="02000503000000000000" pitchFamily="2" charset="77"/>
                <a:ea typeface="Arimo" panose="020B0604020202020204" pitchFamily="34" charset="0"/>
                <a:cs typeface="Arimo" panose="020B0604020202020204" pitchFamily="34" charset="0"/>
              </a:rPr>
              <a:t>Canadian Curlers:</a:t>
            </a:r>
          </a:p>
          <a:p>
            <a:pPr algn="ctr" defTabSz="914217"/>
            <a:r>
              <a:rPr lang="en-US" sz="2000" spc="-25">
                <a:solidFill>
                  <a:srgbClr val="FFFFFF"/>
                </a:solidFill>
                <a:latin typeface="Muli" panose="02000503000000000000" pitchFamily="2" charset="77"/>
                <a:ea typeface="Arimo" panose="020B0604020202020204" pitchFamily="34" charset="0"/>
                <a:cs typeface="Arimo" panose="020B0604020202020204" pitchFamily="34" charset="0"/>
              </a:rPr>
              <a:t>1,986,000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22570-A05E-8338-5D9C-CBFA3EBFB694}"/>
              </a:ext>
            </a:extLst>
          </p:cNvPr>
          <p:cNvSpPr txBox="1"/>
          <p:nvPr/>
        </p:nvSpPr>
        <p:spPr>
          <a:xfrm>
            <a:off x="7562350" y="3566043"/>
            <a:ext cx="267535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17"/>
            <a:r>
              <a:rPr lang="en-US" sz="2000" spc="-25">
                <a:solidFill>
                  <a:srgbClr val="FFFFFF"/>
                </a:solidFill>
                <a:latin typeface="Muli" panose="02000503000000000000" pitchFamily="2" charset="77"/>
                <a:ea typeface="Arimo" panose="020B0604020202020204" pitchFamily="34" charset="0"/>
                <a:cs typeface="Arimo" panose="020B0604020202020204" pitchFamily="34" charset="0"/>
              </a:rPr>
              <a:t>Frequent &amp; Competitive Curlers: 568,000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8C24B-F267-D1E9-A2C1-8B8ADF529066}"/>
              </a:ext>
            </a:extLst>
          </p:cNvPr>
          <p:cNvSpPr txBox="1"/>
          <p:nvPr/>
        </p:nvSpPr>
        <p:spPr>
          <a:xfrm>
            <a:off x="7850327" y="4970943"/>
            <a:ext cx="218406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17"/>
            <a:r>
              <a:rPr lang="en-US" sz="2000" spc="-25">
                <a:solidFill>
                  <a:schemeClr val="bg1"/>
                </a:solidFill>
                <a:latin typeface="Muli" panose="02000503000000000000" pitchFamily="2" charset="77"/>
                <a:ea typeface="Arimo" panose="020B0604020202020204" pitchFamily="34" charset="0"/>
                <a:cs typeface="Arimo" panose="020B0604020202020204" pitchFamily="34" charset="0"/>
              </a:rPr>
              <a:t>Hard of hearing Curlers:</a:t>
            </a:r>
          </a:p>
          <a:p>
            <a:pPr algn="ctr" defTabSz="914217"/>
            <a:r>
              <a:rPr lang="en-US" sz="2000" spc="-25">
                <a:solidFill>
                  <a:schemeClr val="bg1"/>
                </a:solidFill>
                <a:latin typeface="Muli" panose="02000503000000000000" pitchFamily="2" charset="77"/>
                <a:ea typeface="Arimo" panose="020B0604020202020204" pitchFamily="34" charset="0"/>
                <a:cs typeface="Arimo" panose="020B0604020202020204" pitchFamily="34" charset="0"/>
              </a:rPr>
              <a:t>~10,000 to 30,000</a:t>
            </a:r>
          </a:p>
        </p:txBody>
      </p:sp>
      <p:sp>
        <p:nvSpPr>
          <p:cNvPr id="24" name="Freeform 28">
            <a:extLst>
              <a:ext uri="{FF2B5EF4-FFF2-40B4-BE49-F238E27FC236}">
                <a16:creationId xmlns:a16="http://schemas.microsoft.com/office/drawing/2014/main" id="{13618662-9444-96EA-2D63-05C020C85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356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3600000" scaled="0"/>
          </a:gra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25" name="Freeform 45">
            <a:extLst>
              <a:ext uri="{FF2B5EF4-FFF2-40B4-BE49-F238E27FC236}">
                <a16:creationId xmlns:a16="http://schemas.microsoft.com/office/drawing/2014/main" id="{5AE11731-A6A7-9C11-0DD6-A102BEE2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903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3600000" scaled="0"/>
          </a:gra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26" name="Freeform 46">
            <a:extLst>
              <a:ext uri="{FF2B5EF4-FFF2-40B4-BE49-F238E27FC236}">
                <a16:creationId xmlns:a16="http://schemas.microsoft.com/office/drawing/2014/main" id="{44E1E611-E6D4-4C1E-FB88-6DBE8BB14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449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3600000" scaled="0"/>
          </a:gra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27" name="Freeform 48">
            <a:extLst>
              <a:ext uri="{FF2B5EF4-FFF2-40B4-BE49-F238E27FC236}">
                <a16:creationId xmlns:a16="http://schemas.microsoft.com/office/drawing/2014/main" id="{D0EEA4C9-12C2-E27E-52EE-A171B60C3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995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3600000" scaled="0"/>
          </a:gra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28" name="Freeform 49">
            <a:extLst>
              <a:ext uri="{FF2B5EF4-FFF2-40B4-BE49-F238E27FC236}">
                <a16:creationId xmlns:a16="http://schemas.microsoft.com/office/drawing/2014/main" id="{27DDE80F-0C44-8ABF-370F-890A0A637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41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3600000" scaled="0"/>
          </a:gra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91B1B4D8-5DC1-CBEB-E78D-EA29B7D7B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087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3600000" scaled="0"/>
          </a:gra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30" name="Freeform 51">
            <a:extLst>
              <a:ext uri="{FF2B5EF4-FFF2-40B4-BE49-F238E27FC236}">
                <a16:creationId xmlns:a16="http://schemas.microsoft.com/office/drawing/2014/main" id="{CBCC6A69-787F-B855-3C3F-2ED47274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633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3600000" scaled="0"/>
          </a:gra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31" name="Freeform 52">
            <a:extLst>
              <a:ext uri="{FF2B5EF4-FFF2-40B4-BE49-F238E27FC236}">
                <a16:creationId xmlns:a16="http://schemas.microsoft.com/office/drawing/2014/main" id="{6EE7E847-5209-AB0A-2FC9-A15FFF149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179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3600000" scaled="0"/>
          </a:gra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32" name="Freeform 53">
            <a:extLst>
              <a:ext uri="{FF2B5EF4-FFF2-40B4-BE49-F238E27FC236}">
                <a16:creationId xmlns:a16="http://schemas.microsoft.com/office/drawing/2014/main" id="{6AECEDE4-19FA-79B5-F851-896753DA5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3725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33" name="Freeform 54">
            <a:extLst>
              <a:ext uri="{FF2B5EF4-FFF2-40B4-BE49-F238E27FC236}">
                <a16:creationId xmlns:a16="http://schemas.microsoft.com/office/drawing/2014/main" id="{9AC51AFB-C364-2C1F-2464-365529E3C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271" y="1915110"/>
            <a:ext cx="228152" cy="651968"/>
          </a:xfrm>
          <a:custGeom>
            <a:avLst/>
            <a:gdLst>
              <a:gd name="connsiteX0" fmla="*/ 1955048 w 3910100"/>
              <a:gd name="connsiteY0" fmla="*/ 7179714 h 11173536"/>
              <a:gd name="connsiteX1" fmla="*/ 1863608 w 3910100"/>
              <a:gd name="connsiteY1" fmla="*/ 7271154 h 11173536"/>
              <a:gd name="connsiteX2" fmla="*/ 1863608 w 3910100"/>
              <a:gd name="connsiteY2" fmla="*/ 11173533 h 11173536"/>
              <a:gd name="connsiteX3" fmla="*/ 2046488 w 3910100"/>
              <a:gd name="connsiteY3" fmla="*/ 11173533 h 11173536"/>
              <a:gd name="connsiteX4" fmla="*/ 2046488 w 3910100"/>
              <a:gd name="connsiteY4" fmla="*/ 7271154 h 11173536"/>
              <a:gd name="connsiteX5" fmla="*/ 1955048 w 3910100"/>
              <a:gd name="connsiteY5" fmla="*/ 7179714 h 11173536"/>
              <a:gd name="connsiteX6" fmla="*/ 1116324 w 3910100"/>
              <a:gd name="connsiteY6" fmla="*/ 2793632 h 11173536"/>
              <a:gd name="connsiteX7" fmla="*/ 2791798 w 3910100"/>
              <a:gd name="connsiteY7" fmla="*/ 2793632 h 11173536"/>
              <a:gd name="connsiteX8" fmla="*/ 3910100 w 3910100"/>
              <a:gd name="connsiteY8" fmla="*/ 3912272 h 11173536"/>
              <a:gd name="connsiteX9" fmla="*/ 3910100 w 3910100"/>
              <a:gd name="connsiteY9" fmla="*/ 6983089 h 11173536"/>
              <a:gd name="connsiteX10" fmla="*/ 3256360 w 3910100"/>
              <a:gd name="connsiteY10" fmla="*/ 6983089 h 11173536"/>
              <a:gd name="connsiteX11" fmla="*/ 3256360 w 3910100"/>
              <a:gd name="connsiteY11" fmla="*/ 4175257 h 11173536"/>
              <a:gd name="connsiteX12" fmla="*/ 3164920 w 3910100"/>
              <a:gd name="connsiteY12" fmla="*/ 4083817 h 11173536"/>
              <a:gd name="connsiteX13" fmla="*/ 3073480 w 3910100"/>
              <a:gd name="connsiteY13" fmla="*/ 4175257 h 11173536"/>
              <a:gd name="connsiteX14" fmla="*/ 3073480 w 3910100"/>
              <a:gd name="connsiteY14" fmla="*/ 6983089 h 11173536"/>
              <a:gd name="connsiteX15" fmla="*/ 3072858 w 3910100"/>
              <a:gd name="connsiteY15" fmla="*/ 6983089 h 11173536"/>
              <a:gd name="connsiteX16" fmla="*/ 3072858 w 3910100"/>
              <a:gd name="connsiteY16" fmla="*/ 11173536 h 11173536"/>
              <a:gd name="connsiteX17" fmla="*/ 837244 w 3910100"/>
              <a:gd name="connsiteY17" fmla="*/ 11173536 h 11173536"/>
              <a:gd name="connsiteX18" fmla="*/ 837244 w 3910100"/>
              <a:gd name="connsiteY18" fmla="*/ 6983089 h 11173536"/>
              <a:gd name="connsiteX19" fmla="*/ 836620 w 3910100"/>
              <a:gd name="connsiteY19" fmla="*/ 6983089 h 11173536"/>
              <a:gd name="connsiteX20" fmla="*/ 836620 w 3910100"/>
              <a:gd name="connsiteY20" fmla="*/ 4175257 h 11173536"/>
              <a:gd name="connsiteX21" fmla="*/ 745180 w 3910100"/>
              <a:gd name="connsiteY21" fmla="*/ 4083817 h 11173536"/>
              <a:gd name="connsiteX22" fmla="*/ 653740 w 3910100"/>
              <a:gd name="connsiteY22" fmla="*/ 4175257 h 11173536"/>
              <a:gd name="connsiteX23" fmla="*/ 653740 w 3910100"/>
              <a:gd name="connsiteY23" fmla="*/ 6983089 h 11173536"/>
              <a:gd name="connsiteX24" fmla="*/ 0 w 3910100"/>
              <a:gd name="connsiteY24" fmla="*/ 6983089 h 11173536"/>
              <a:gd name="connsiteX25" fmla="*/ 0 w 3910100"/>
              <a:gd name="connsiteY25" fmla="*/ 3912272 h 11173536"/>
              <a:gd name="connsiteX26" fmla="*/ 1116324 w 3910100"/>
              <a:gd name="connsiteY26" fmla="*/ 2793632 h 11173536"/>
              <a:gd name="connsiteX27" fmla="*/ 1955746 w 3910100"/>
              <a:gd name="connsiteY27" fmla="*/ 0 h 11173536"/>
              <a:gd name="connsiteX28" fmla="*/ 3076376 w 3910100"/>
              <a:gd name="connsiteY28" fmla="*/ 1117654 h 11173536"/>
              <a:gd name="connsiteX29" fmla="*/ 1955746 w 3910100"/>
              <a:gd name="connsiteY29" fmla="*/ 2238276 h 11173536"/>
              <a:gd name="connsiteX30" fmla="*/ 838090 w 3910100"/>
              <a:gd name="connsiteY30" fmla="*/ 1117654 h 11173536"/>
              <a:gd name="connsiteX31" fmla="*/ 1955746 w 3910100"/>
              <a:gd name="connsiteY31" fmla="*/ 0 h 1117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10100" h="11173536">
                <a:moveTo>
                  <a:pt x="1955048" y="7179714"/>
                </a:moveTo>
                <a:cubicBezTo>
                  <a:pt x="1904548" y="7179714"/>
                  <a:pt x="1863608" y="7220653"/>
                  <a:pt x="1863608" y="7271154"/>
                </a:cubicBezTo>
                <a:lnTo>
                  <a:pt x="1863608" y="11173533"/>
                </a:lnTo>
                <a:lnTo>
                  <a:pt x="2046488" y="11173533"/>
                </a:lnTo>
                <a:lnTo>
                  <a:pt x="2046488" y="7271154"/>
                </a:lnTo>
                <a:cubicBezTo>
                  <a:pt x="2046488" y="7220653"/>
                  <a:pt x="2005550" y="7179714"/>
                  <a:pt x="1955048" y="7179714"/>
                </a:cubicBezTo>
                <a:close/>
                <a:moveTo>
                  <a:pt x="1116324" y="2793632"/>
                </a:moveTo>
                <a:lnTo>
                  <a:pt x="2791798" y="2793632"/>
                </a:lnTo>
                <a:cubicBezTo>
                  <a:pt x="3407358" y="2793632"/>
                  <a:pt x="3910100" y="3296527"/>
                  <a:pt x="3910100" y="3912272"/>
                </a:cubicBezTo>
                <a:lnTo>
                  <a:pt x="3910100" y="6983089"/>
                </a:lnTo>
                <a:lnTo>
                  <a:pt x="3256360" y="6983089"/>
                </a:lnTo>
                <a:lnTo>
                  <a:pt x="3256360" y="4175257"/>
                </a:lnTo>
                <a:cubicBezTo>
                  <a:pt x="3256360" y="4124756"/>
                  <a:pt x="3215420" y="4083817"/>
                  <a:pt x="3164920" y="4083817"/>
                </a:cubicBezTo>
                <a:cubicBezTo>
                  <a:pt x="3114418" y="4083817"/>
                  <a:pt x="3073480" y="4124756"/>
                  <a:pt x="3073480" y="4175257"/>
                </a:cubicBezTo>
                <a:lnTo>
                  <a:pt x="3073480" y="6983089"/>
                </a:lnTo>
                <a:lnTo>
                  <a:pt x="3072858" y="6983089"/>
                </a:lnTo>
                <a:lnTo>
                  <a:pt x="3072858" y="11173536"/>
                </a:lnTo>
                <a:lnTo>
                  <a:pt x="837244" y="11173536"/>
                </a:lnTo>
                <a:lnTo>
                  <a:pt x="837244" y="6983089"/>
                </a:lnTo>
                <a:lnTo>
                  <a:pt x="836620" y="6983089"/>
                </a:lnTo>
                <a:lnTo>
                  <a:pt x="836620" y="4175257"/>
                </a:lnTo>
                <a:cubicBezTo>
                  <a:pt x="836620" y="4124756"/>
                  <a:pt x="795680" y="4083817"/>
                  <a:pt x="745180" y="4083817"/>
                </a:cubicBezTo>
                <a:cubicBezTo>
                  <a:pt x="694678" y="4083817"/>
                  <a:pt x="653740" y="4124756"/>
                  <a:pt x="653740" y="4175257"/>
                </a:cubicBezTo>
                <a:lnTo>
                  <a:pt x="653740" y="6983089"/>
                </a:lnTo>
                <a:lnTo>
                  <a:pt x="0" y="6983089"/>
                </a:lnTo>
                <a:lnTo>
                  <a:pt x="0" y="3912272"/>
                </a:lnTo>
                <a:cubicBezTo>
                  <a:pt x="0" y="3296527"/>
                  <a:pt x="502742" y="2793632"/>
                  <a:pt x="1116324" y="2793632"/>
                </a:cubicBezTo>
                <a:close/>
                <a:moveTo>
                  <a:pt x="1955746" y="0"/>
                </a:moveTo>
                <a:cubicBezTo>
                  <a:pt x="2575014" y="0"/>
                  <a:pt x="3076376" y="501358"/>
                  <a:pt x="3076376" y="1117654"/>
                </a:cubicBezTo>
                <a:cubicBezTo>
                  <a:pt x="3076376" y="1736919"/>
                  <a:pt x="2575014" y="2238276"/>
                  <a:pt x="1955746" y="2238276"/>
                </a:cubicBezTo>
                <a:cubicBezTo>
                  <a:pt x="1339452" y="2238276"/>
                  <a:pt x="838090" y="1736919"/>
                  <a:pt x="838090" y="1117654"/>
                </a:cubicBezTo>
                <a:cubicBezTo>
                  <a:pt x="838090" y="501358"/>
                  <a:pt x="1339452" y="0"/>
                  <a:pt x="19557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8C8C8C"/>
              </a:solidFill>
              <a:latin typeface="Muli Light" panose="02000303000000000000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381AD4-239A-30C4-9176-A172AD6CFA28}"/>
              </a:ext>
            </a:extLst>
          </p:cNvPr>
          <p:cNvSpPr txBox="1"/>
          <p:nvPr/>
        </p:nvSpPr>
        <p:spPr>
          <a:xfrm>
            <a:off x="1449706" y="1467288"/>
            <a:ext cx="3415670" cy="350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217">
              <a:lnSpc>
                <a:spcPts val="2000"/>
              </a:lnSpc>
            </a:pPr>
            <a:r>
              <a:rPr lang="en-US">
                <a:solidFill>
                  <a:srgbClr val="8C8C8C"/>
                </a:solidFill>
              </a:rPr>
              <a:t>~80% of curlers live in Canada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C7F6F-DA51-F897-3527-8D4AA28E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0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eform 6">
            <a:extLst>
              <a:ext uri="{FF2B5EF4-FFF2-40B4-BE49-F238E27FC236}">
                <a16:creationId xmlns:a16="http://schemas.microsoft.com/office/drawing/2014/main" id="{F82F14A5-7991-4ED7-9C0B-812ACC52BC19}"/>
              </a:ext>
            </a:extLst>
          </p:cNvPr>
          <p:cNvSpPr>
            <a:spLocks/>
          </p:cNvSpPr>
          <p:nvPr/>
        </p:nvSpPr>
        <p:spPr bwMode="auto">
          <a:xfrm>
            <a:off x="1003300" y="1812926"/>
            <a:ext cx="2034382" cy="3350165"/>
          </a:xfrm>
          <a:prstGeom prst="rect">
            <a:avLst/>
          </a:prstGeom>
          <a:solidFill>
            <a:srgbClr val="DCDFE1">
              <a:alpha val="20000"/>
            </a:srgb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250" name="Freeform 7">
            <a:extLst>
              <a:ext uri="{FF2B5EF4-FFF2-40B4-BE49-F238E27FC236}">
                <a16:creationId xmlns:a16="http://schemas.microsoft.com/office/drawing/2014/main" id="{EF0010C9-1233-46CF-B3DD-501962E6F7A0}"/>
              </a:ext>
            </a:extLst>
          </p:cNvPr>
          <p:cNvSpPr>
            <a:spLocks/>
          </p:cNvSpPr>
          <p:nvPr/>
        </p:nvSpPr>
        <p:spPr bwMode="auto">
          <a:xfrm>
            <a:off x="1003300" y="5163091"/>
            <a:ext cx="2034382" cy="1143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251" name="Freeform 8">
            <a:extLst>
              <a:ext uri="{FF2B5EF4-FFF2-40B4-BE49-F238E27FC236}">
                <a16:creationId xmlns:a16="http://schemas.microsoft.com/office/drawing/2014/main" id="{65DD75F6-CAB9-4B24-BE46-85052659C4E3}"/>
              </a:ext>
            </a:extLst>
          </p:cNvPr>
          <p:cNvSpPr>
            <a:spLocks/>
          </p:cNvSpPr>
          <p:nvPr/>
        </p:nvSpPr>
        <p:spPr bwMode="auto">
          <a:xfrm>
            <a:off x="5072063" y="1812925"/>
            <a:ext cx="2035175" cy="3350165"/>
          </a:xfrm>
          <a:prstGeom prst="rect">
            <a:avLst/>
          </a:prstGeom>
          <a:solidFill>
            <a:srgbClr val="DCDFE1">
              <a:alpha val="20000"/>
            </a:srgb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252" name="Freeform 9">
            <a:extLst>
              <a:ext uri="{FF2B5EF4-FFF2-40B4-BE49-F238E27FC236}">
                <a16:creationId xmlns:a16="http://schemas.microsoft.com/office/drawing/2014/main" id="{66EFB586-3EDC-426B-AA3D-DC2C5DB371F4}"/>
              </a:ext>
            </a:extLst>
          </p:cNvPr>
          <p:cNvSpPr>
            <a:spLocks/>
          </p:cNvSpPr>
          <p:nvPr/>
        </p:nvSpPr>
        <p:spPr bwMode="auto">
          <a:xfrm>
            <a:off x="5072063" y="5163091"/>
            <a:ext cx="2035175" cy="1143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253" name="Freeform 10">
            <a:extLst>
              <a:ext uri="{FF2B5EF4-FFF2-40B4-BE49-F238E27FC236}">
                <a16:creationId xmlns:a16="http://schemas.microsoft.com/office/drawing/2014/main" id="{DF80DC0E-25CF-4341-8C43-FF44E0040E40}"/>
              </a:ext>
            </a:extLst>
          </p:cNvPr>
          <p:cNvSpPr>
            <a:spLocks/>
          </p:cNvSpPr>
          <p:nvPr/>
        </p:nvSpPr>
        <p:spPr bwMode="auto">
          <a:xfrm>
            <a:off x="7107238" y="1812926"/>
            <a:ext cx="2035175" cy="3358651"/>
          </a:xfrm>
          <a:prstGeom prst="rect">
            <a:avLst/>
          </a:prstGeom>
          <a:solidFill>
            <a:srgbClr val="DCDFE1">
              <a:alpha val="40000"/>
            </a:srgb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254" name="Freeform 11">
            <a:extLst>
              <a:ext uri="{FF2B5EF4-FFF2-40B4-BE49-F238E27FC236}">
                <a16:creationId xmlns:a16="http://schemas.microsoft.com/office/drawing/2014/main" id="{103313FE-C3DB-495C-B928-5CBA588C878D}"/>
              </a:ext>
            </a:extLst>
          </p:cNvPr>
          <p:cNvSpPr>
            <a:spLocks/>
          </p:cNvSpPr>
          <p:nvPr/>
        </p:nvSpPr>
        <p:spPr bwMode="auto">
          <a:xfrm>
            <a:off x="7107238" y="5163091"/>
            <a:ext cx="2035175" cy="1143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255" name="Freeform 12">
            <a:extLst>
              <a:ext uri="{FF2B5EF4-FFF2-40B4-BE49-F238E27FC236}">
                <a16:creationId xmlns:a16="http://schemas.microsoft.com/office/drawing/2014/main" id="{729A065F-2AF1-484A-A14B-B564AB362ABA}"/>
              </a:ext>
            </a:extLst>
          </p:cNvPr>
          <p:cNvSpPr>
            <a:spLocks/>
          </p:cNvSpPr>
          <p:nvPr/>
        </p:nvSpPr>
        <p:spPr bwMode="auto">
          <a:xfrm>
            <a:off x="9142413" y="1812926"/>
            <a:ext cx="2034382" cy="3334575"/>
          </a:xfrm>
          <a:prstGeom prst="rect">
            <a:avLst/>
          </a:prstGeom>
          <a:solidFill>
            <a:srgbClr val="DCDFE1">
              <a:alpha val="20000"/>
            </a:srgb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256" name="Freeform 13">
            <a:extLst>
              <a:ext uri="{FF2B5EF4-FFF2-40B4-BE49-F238E27FC236}">
                <a16:creationId xmlns:a16="http://schemas.microsoft.com/office/drawing/2014/main" id="{5A8AFE60-7D68-4B5C-8BEF-B6048CC58FD2}"/>
              </a:ext>
            </a:extLst>
          </p:cNvPr>
          <p:cNvSpPr>
            <a:spLocks/>
          </p:cNvSpPr>
          <p:nvPr/>
        </p:nvSpPr>
        <p:spPr bwMode="auto">
          <a:xfrm>
            <a:off x="9142413" y="5163091"/>
            <a:ext cx="2034382" cy="1143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257" name="Freeform 14">
            <a:extLst>
              <a:ext uri="{FF2B5EF4-FFF2-40B4-BE49-F238E27FC236}">
                <a16:creationId xmlns:a16="http://schemas.microsoft.com/office/drawing/2014/main" id="{20E8490F-1FA9-4C8B-8E8B-DE74152309AE}"/>
              </a:ext>
            </a:extLst>
          </p:cNvPr>
          <p:cNvSpPr>
            <a:spLocks/>
          </p:cNvSpPr>
          <p:nvPr/>
        </p:nvSpPr>
        <p:spPr bwMode="auto">
          <a:xfrm>
            <a:off x="3037682" y="1812926"/>
            <a:ext cx="2034382" cy="3350165"/>
          </a:xfrm>
          <a:prstGeom prst="rect">
            <a:avLst/>
          </a:prstGeom>
          <a:solidFill>
            <a:srgbClr val="DCDFE1">
              <a:alpha val="40000"/>
            </a:srgb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258" name="Freeform 15">
            <a:extLst>
              <a:ext uri="{FF2B5EF4-FFF2-40B4-BE49-F238E27FC236}">
                <a16:creationId xmlns:a16="http://schemas.microsoft.com/office/drawing/2014/main" id="{09F28ECE-1944-4CCB-8B81-E230C340AFD7}"/>
              </a:ext>
            </a:extLst>
          </p:cNvPr>
          <p:cNvSpPr>
            <a:spLocks/>
          </p:cNvSpPr>
          <p:nvPr/>
        </p:nvSpPr>
        <p:spPr bwMode="auto">
          <a:xfrm>
            <a:off x="3037682" y="5163091"/>
            <a:ext cx="2034382" cy="11432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6E10B-D799-4D87-ADAD-4E02C2C02C02}"/>
              </a:ext>
            </a:extLst>
          </p:cNvPr>
          <p:cNvSpPr txBox="1"/>
          <p:nvPr/>
        </p:nvSpPr>
        <p:spPr>
          <a:xfrm>
            <a:off x="1686106" y="2030943"/>
            <a:ext cx="680956" cy="656590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4440"/>
              </a:lnSpc>
            </a:pPr>
            <a:r>
              <a:rPr lang="es-SV" sz="3700" b="1" spc="-15">
                <a:solidFill>
                  <a:srgbClr val="2C2E3D"/>
                </a:solidFill>
                <a:latin typeface="DM Sans" pitchFamily="2" charset="77"/>
              </a:rPr>
              <a:t>01</a:t>
            </a:r>
            <a:endParaRPr lang="en-US" sz="3700" b="1" spc="-15">
              <a:solidFill>
                <a:srgbClr val="2C2E3D"/>
              </a:solidFill>
              <a:latin typeface="DM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DF8C58-F0CC-4A5A-BE07-1D047105F903}"/>
              </a:ext>
            </a:extLst>
          </p:cNvPr>
          <p:cNvSpPr txBox="1"/>
          <p:nvPr/>
        </p:nvSpPr>
        <p:spPr>
          <a:xfrm>
            <a:off x="3665733" y="2029990"/>
            <a:ext cx="788357" cy="656590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4440"/>
              </a:lnSpc>
            </a:pPr>
            <a:r>
              <a:rPr lang="es-SV" sz="3700" b="1" spc="-15">
                <a:solidFill>
                  <a:srgbClr val="094F8C"/>
                </a:solidFill>
                <a:latin typeface="DM Sans" pitchFamily="2" charset="77"/>
              </a:rPr>
              <a:t>02</a:t>
            </a:r>
            <a:endParaRPr lang="en-US" sz="3700" b="1" spc="-15">
              <a:solidFill>
                <a:srgbClr val="094F8C"/>
              </a:solidFill>
              <a:latin typeface="DM Sans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65409-C2F8-444D-9CD1-085F000BBFC7}"/>
              </a:ext>
            </a:extLst>
          </p:cNvPr>
          <p:cNvSpPr txBox="1"/>
          <p:nvPr/>
        </p:nvSpPr>
        <p:spPr>
          <a:xfrm>
            <a:off x="5695258" y="2029990"/>
            <a:ext cx="799579" cy="656590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4440"/>
              </a:lnSpc>
            </a:pPr>
            <a:r>
              <a:rPr lang="es-SV" sz="3700" b="1" spc="-15">
                <a:solidFill>
                  <a:srgbClr val="387CBF"/>
                </a:solidFill>
                <a:latin typeface="DM Sans" pitchFamily="2" charset="77"/>
              </a:rPr>
              <a:t>03</a:t>
            </a:r>
            <a:endParaRPr lang="en-US" sz="3700" b="1" spc="-15">
              <a:solidFill>
                <a:srgbClr val="387CBF"/>
              </a:solidFill>
              <a:latin typeface="DM Sans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7775DC-B464-40B5-A19D-2BCB482B95CB}"/>
              </a:ext>
            </a:extLst>
          </p:cNvPr>
          <p:cNvSpPr txBox="1"/>
          <p:nvPr/>
        </p:nvSpPr>
        <p:spPr>
          <a:xfrm>
            <a:off x="7717565" y="2030943"/>
            <a:ext cx="822020" cy="656590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4440"/>
              </a:lnSpc>
            </a:pPr>
            <a:r>
              <a:rPr lang="es-SV" sz="3700" b="1" spc="-15">
                <a:solidFill>
                  <a:srgbClr val="27BED0"/>
                </a:solidFill>
                <a:latin typeface="DM Sans" pitchFamily="2" charset="77"/>
              </a:rPr>
              <a:t>04</a:t>
            </a:r>
            <a:endParaRPr lang="en-US" sz="3700" b="1" spc="-15">
              <a:solidFill>
                <a:srgbClr val="27BED0"/>
              </a:solidFill>
              <a:latin typeface="DM Sans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9CDA92-CA8D-4B5C-BE03-051E24804C1C}"/>
              </a:ext>
            </a:extLst>
          </p:cNvPr>
          <p:cNvSpPr txBox="1"/>
          <p:nvPr/>
        </p:nvSpPr>
        <p:spPr>
          <a:xfrm>
            <a:off x="9760664" y="2030943"/>
            <a:ext cx="812403" cy="656590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4440"/>
              </a:lnSpc>
            </a:pPr>
            <a:r>
              <a:rPr lang="es-SV" sz="3700" b="1" spc="-15">
                <a:solidFill>
                  <a:srgbClr val="5CB7E7"/>
                </a:solidFill>
                <a:latin typeface="DM Sans" pitchFamily="2" charset="77"/>
              </a:rPr>
              <a:t>05</a:t>
            </a:r>
            <a:endParaRPr lang="en-US" sz="3700" b="1" spc="-15">
              <a:solidFill>
                <a:srgbClr val="5CB7E7"/>
              </a:solidFill>
              <a:latin typeface="DM Sa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C1B163-29F6-4541-8958-D072CEA83745}"/>
              </a:ext>
            </a:extLst>
          </p:cNvPr>
          <p:cNvSpPr txBox="1"/>
          <p:nvPr/>
        </p:nvSpPr>
        <p:spPr>
          <a:xfrm>
            <a:off x="1136342" y="2780151"/>
            <a:ext cx="1735448" cy="162480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defTabSz="914217">
              <a:lnSpc>
                <a:spcPts val="1800"/>
              </a:lnSpc>
              <a:spcAft>
                <a:spcPts val="1200"/>
              </a:spcAft>
            </a:pPr>
            <a:r>
              <a:rPr lang="en-US" sz="1400" spc="-15">
                <a:solidFill>
                  <a:srgbClr val="747993"/>
                </a:solidFill>
                <a:latin typeface="DM Sans" pitchFamily="2" charset="77"/>
              </a:rPr>
              <a:t>Provide referral codes upon sales</a:t>
            </a:r>
          </a:p>
          <a:p>
            <a:pPr algn="ctr" defTabSz="914217">
              <a:lnSpc>
                <a:spcPts val="1800"/>
              </a:lnSpc>
            </a:pPr>
            <a:r>
              <a:rPr lang="en-US" sz="1400" spc="-15">
                <a:solidFill>
                  <a:srgbClr val="747993"/>
                </a:solidFill>
                <a:latin typeface="DM Sans" pitchFamily="2" charset="77"/>
              </a:rPr>
              <a:t>Reward partial refunds or store credit for future purchases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454CD-F6C1-4AB3-93DF-8838E83345F7}"/>
              </a:ext>
            </a:extLst>
          </p:cNvPr>
          <p:cNvSpPr txBox="1"/>
          <p:nvPr/>
        </p:nvSpPr>
        <p:spPr>
          <a:xfrm>
            <a:off x="1377697" y="5387914"/>
            <a:ext cx="1295869" cy="652038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2160"/>
              </a:lnSpc>
            </a:pPr>
            <a:r>
              <a:rPr lang="en-US" b="1" spc="-15">
                <a:solidFill>
                  <a:srgbClr val="FFFFFF"/>
                </a:solidFill>
                <a:latin typeface="DM Sans" pitchFamily="2" charset="77"/>
              </a:rPr>
              <a:t>Multilevel</a:t>
            </a:r>
          </a:p>
          <a:p>
            <a:pPr algn="ctr" defTabSz="914217">
              <a:lnSpc>
                <a:spcPts val="2160"/>
              </a:lnSpc>
            </a:pPr>
            <a:r>
              <a:rPr lang="en-US" b="1" spc="-15">
                <a:solidFill>
                  <a:srgbClr val="FFFFFF"/>
                </a:solidFill>
                <a:latin typeface="DM Sans" pitchFamily="2" charset="77"/>
              </a:rPr>
              <a:t>Marketing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F5D843-0EF8-4A65-9981-0597B045256C}"/>
              </a:ext>
            </a:extLst>
          </p:cNvPr>
          <p:cNvSpPr txBox="1"/>
          <p:nvPr/>
        </p:nvSpPr>
        <p:spPr>
          <a:xfrm>
            <a:off x="3392600" y="5387914"/>
            <a:ext cx="1330814" cy="652038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2160"/>
              </a:lnSpc>
            </a:pPr>
            <a:r>
              <a:rPr lang="en-US" b="1" spc="-15">
                <a:solidFill>
                  <a:srgbClr val="FFFFFF"/>
                </a:solidFill>
                <a:latin typeface="DM Sans" pitchFamily="2" charset="77"/>
              </a:rPr>
              <a:t>Customer</a:t>
            </a:r>
          </a:p>
          <a:p>
            <a:pPr algn="ctr" defTabSz="914217">
              <a:lnSpc>
                <a:spcPts val="2160"/>
              </a:lnSpc>
            </a:pPr>
            <a:r>
              <a:rPr lang="en-US" b="1" spc="-15">
                <a:solidFill>
                  <a:srgbClr val="FFFFFF"/>
                </a:solidFill>
                <a:latin typeface="DM Sans" pitchFamily="2" charset="77"/>
              </a:rPr>
              <a:t>Incentives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B2376E-F0CD-4E1A-AA83-71956ECD1CE6}"/>
              </a:ext>
            </a:extLst>
          </p:cNvPr>
          <p:cNvSpPr txBox="1"/>
          <p:nvPr/>
        </p:nvSpPr>
        <p:spPr>
          <a:xfrm>
            <a:off x="9370984" y="5388866"/>
            <a:ext cx="1589859" cy="652038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2160"/>
              </a:lnSpc>
            </a:pPr>
            <a:r>
              <a:rPr lang="en-US" b="1" spc="-15">
                <a:solidFill>
                  <a:srgbClr val="FFFFFF"/>
                </a:solidFill>
                <a:latin typeface="DM Sans" pitchFamily="2" charset="77"/>
              </a:rPr>
              <a:t>In-Person &amp;</a:t>
            </a:r>
          </a:p>
          <a:p>
            <a:pPr algn="ctr" defTabSz="914217">
              <a:lnSpc>
                <a:spcPts val="2160"/>
              </a:lnSpc>
            </a:pPr>
            <a:r>
              <a:rPr lang="en-US" b="1" spc="-15">
                <a:solidFill>
                  <a:srgbClr val="FFFFFF"/>
                </a:solidFill>
                <a:latin typeface="DM Sans" pitchFamily="2" charset="77"/>
              </a:rPr>
              <a:t>Partnerships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350E03-0E6B-42D4-B050-35AB5F6A40CE}"/>
              </a:ext>
            </a:extLst>
          </p:cNvPr>
          <p:cNvSpPr txBox="1"/>
          <p:nvPr/>
        </p:nvSpPr>
        <p:spPr>
          <a:xfrm>
            <a:off x="1003300" y="964919"/>
            <a:ext cx="6943496" cy="341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217">
              <a:lnSpc>
                <a:spcPts val="1920"/>
              </a:lnSpc>
            </a:pPr>
            <a:r>
              <a:rPr lang="en-US" spc="-65">
                <a:solidFill>
                  <a:srgbClr val="747993"/>
                </a:solidFill>
                <a:latin typeface="DM Sans" pitchFamily="2" charset="77"/>
              </a:rPr>
              <a:t>Different Strategies we’ll take to increase sales and grow our brand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4386B9-80D6-4B51-96A7-90140A4E0207}"/>
              </a:ext>
            </a:extLst>
          </p:cNvPr>
          <p:cNvSpPr txBox="1"/>
          <p:nvPr/>
        </p:nvSpPr>
        <p:spPr>
          <a:xfrm>
            <a:off x="1000573" y="405483"/>
            <a:ext cx="3692999" cy="66210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4440"/>
              </a:lnSpc>
            </a:pPr>
            <a:r>
              <a:rPr lang="en-CA" sz="4000" b="1" spc="-145">
                <a:solidFill>
                  <a:srgbClr val="060E3B"/>
                </a:solidFill>
                <a:latin typeface="DM Sans" pitchFamily="2" charset="77"/>
              </a:rPr>
              <a:t>Promotion Plan</a:t>
            </a:r>
            <a:endParaRPr lang="en-US" sz="4000" b="1" spc="-145">
              <a:solidFill>
                <a:srgbClr val="060E3B"/>
              </a:solidFill>
              <a:latin typeface="DM Sa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FBFE6-B4DB-1335-FFA1-56D5711EB646}"/>
              </a:ext>
            </a:extLst>
          </p:cNvPr>
          <p:cNvSpPr txBox="1"/>
          <p:nvPr/>
        </p:nvSpPr>
        <p:spPr>
          <a:xfrm>
            <a:off x="5272209" y="5528978"/>
            <a:ext cx="1468351" cy="369909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2160"/>
              </a:lnSpc>
            </a:pPr>
            <a:r>
              <a:rPr lang="en-US" b="1" spc="-15">
                <a:solidFill>
                  <a:srgbClr val="FFFFFF"/>
                </a:solidFill>
                <a:latin typeface="DM Sans" pitchFamily="2" charset="77"/>
              </a:rPr>
              <a:t>Retargeting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98BB-6370-89B3-A579-FA380F0007E6}"/>
              </a:ext>
            </a:extLst>
          </p:cNvPr>
          <p:cNvSpPr txBox="1"/>
          <p:nvPr/>
        </p:nvSpPr>
        <p:spPr>
          <a:xfrm>
            <a:off x="7081635" y="5412942"/>
            <a:ext cx="2072683" cy="652038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 defTabSz="914217">
              <a:lnSpc>
                <a:spcPts val="2160"/>
              </a:lnSpc>
            </a:pPr>
            <a:r>
              <a:rPr lang="en-US" b="1" spc="-15">
                <a:solidFill>
                  <a:srgbClr val="FFFFFF"/>
                </a:solidFill>
                <a:latin typeface="DM Sans" pitchFamily="2" charset="77"/>
              </a:rPr>
              <a:t>Online marketing</a:t>
            </a:r>
          </a:p>
          <a:p>
            <a:pPr algn="ctr" defTabSz="914217">
              <a:lnSpc>
                <a:spcPts val="2160"/>
              </a:lnSpc>
            </a:pPr>
            <a:r>
              <a:rPr lang="en-US" b="1" spc="-15">
                <a:solidFill>
                  <a:srgbClr val="FFFFFF"/>
                </a:solidFill>
                <a:latin typeface="DM Sans" pitchFamily="2" charset="77"/>
              </a:rPr>
              <a:t>&amp; Social Media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5245D-7BA0-45A8-C4B5-B59C79BCDF89}"/>
              </a:ext>
            </a:extLst>
          </p:cNvPr>
          <p:cNvSpPr txBox="1"/>
          <p:nvPr/>
        </p:nvSpPr>
        <p:spPr>
          <a:xfrm>
            <a:off x="7154453" y="2686580"/>
            <a:ext cx="1968598" cy="208281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defTabSz="914217">
              <a:lnSpc>
                <a:spcPts val="1800"/>
              </a:lnSpc>
              <a:spcAft>
                <a:spcPts val="1200"/>
              </a:spcAft>
            </a:pPr>
            <a:r>
              <a:rPr lang="en-US" sz="1400" spc="-15">
                <a:solidFill>
                  <a:srgbClr val="747993"/>
                </a:solidFill>
                <a:latin typeface="DM Sans" pitchFamily="2" charset="77"/>
              </a:rPr>
              <a:t>Social media provides low-cost public interaction</a:t>
            </a:r>
          </a:p>
          <a:p>
            <a:pPr algn="ctr" defTabSz="914217">
              <a:lnSpc>
                <a:spcPts val="1800"/>
              </a:lnSpc>
            </a:pPr>
            <a:r>
              <a:rPr lang="en-US" sz="1400" spc="-15">
                <a:solidFill>
                  <a:srgbClr val="747993"/>
                </a:solidFill>
                <a:latin typeface="DM Sans" pitchFamily="2" charset="77"/>
              </a:rPr>
              <a:t>Use Google or Facebook advertising to directly target users</a:t>
            </a:r>
          </a:p>
          <a:p>
            <a:pPr marL="285750" indent="-285750" defTabSz="914217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300" spc="-15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856F4-D7CF-9401-7A9C-3A2553307E42}"/>
              </a:ext>
            </a:extLst>
          </p:cNvPr>
          <p:cNvSpPr txBox="1"/>
          <p:nvPr/>
        </p:nvSpPr>
        <p:spPr>
          <a:xfrm>
            <a:off x="3025777" y="2482413"/>
            <a:ext cx="2026923" cy="23942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defTabSz="914217">
              <a:lnSpc>
                <a:spcPts val="1800"/>
              </a:lnSpc>
            </a:pPr>
            <a:endParaRPr lang="en-US" sz="1300" spc="-15">
              <a:solidFill>
                <a:srgbClr val="747993"/>
              </a:solidFill>
              <a:latin typeface="DM Sans" pitchFamily="2" charset="77"/>
            </a:endParaRPr>
          </a:p>
          <a:p>
            <a:pPr algn="ctr" defTabSz="914217">
              <a:lnSpc>
                <a:spcPts val="1800"/>
              </a:lnSpc>
            </a:pPr>
            <a:r>
              <a:rPr lang="en-US" sz="1400" spc="-15">
                <a:solidFill>
                  <a:srgbClr val="747993"/>
                </a:solidFill>
                <a:latin typeface="DM Sans" pitchFamily="2" charset="77"/>
              </a:rPr>
              <a:t>Assistive/medical devices are tax deductible</a:t>
            </a:r>
          </a:p>
          <a:p>
            <a:pPr algn="ctr" defTabSz="914217">
              <a:lnSpc>
                <a:spcPts val="1800"/>
              </a:lnSpc>
            </a:pPr>
            <a:endParaRPr lang="en-US" sz="1400" spc="-15">
              <a:solidFill>
                <a:srgbClr val="747993"/>
              </a:solidFill>
              <a:latin typeface="DM Sans" pitchFamily="2" charset="77"/>
            </a:endParaRPr>
          </a:p>
          <a:p>
            <a:pPr algn="ctr" defTabSz="914217">
              <a:lnSpc>
                <a:spcPts val="1800"/>
              </a:lnSpc>
            </a:pPr>
            <a:r>
              <a:rPr lang="en-US" sz="1400"/>
              <a:t>Offer a proportional rebate based on generated activity from product post/ endorsements</a:t>
            </a:r>
            <a:endParaRPr lang="en-US" sz="1400" spc="-15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2EA7B-8C9C-C75E-30B4-F92623F29795}"/>
              </a:ext>
            </a:extLst>
          </p:cNvPr>
          <p:cNvSpPr txBox="1"/>
          <p:nvPr/>
        </p:nvSpPr>
        <p:spPr>
          <a:xfrm>
            <a:off x="9189628" y="2482413"/>
            <a:ext cx="1999072" cy="208281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285750" indent="-285750" defTabSz="914217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300" spc="-15">
              <a:solidFill>
                <a:srgbClr val="747993"/>
              </a:solidFill>
              <a:latin typeface="DM Sans" pitchFamily="2" charset="77"/>
            </a:endParaRPr>
          </a:p>
          <a:p>
            <a:pPr algn="ctr" defTabSz="914217">
              <a:lnSpc>
                <a:spcPts val="1800"/>
              </a:lnSpc>
              <a:spcAft>
                <a:spcPts val="1200"/>
              </a:spcAft>
            </a:pPr>
            <a:r>
              <a:rPr lang="en-US" sz="1400" spc="-15">
                <a:solidFill>
                  <a:srgbClr val="747993"/>
                </a:solidFill>
                <a:latin typeface="DM Sans" pitchFamily="2" charset="77"/>
              </a:rPr>
              <a:t>Offer in-person demos</a:t>
            </a:r>
          </a:p>
          <a:p>
            <a:pPr algn="ctr" defTabSz="914217">
              <a:lnSpc>
                <a:spcPts val="1800"/>
              </a:lnSpc>
            </a:pPr>
            <a:r>
              <a:rPr lang="en-US" sz="1400" spc="-15">
                <a:solidFill>
                  <a:srgbClr val="747993"/>
                </a:solidFill>
                <a:latin typeface="DM Sans" pitchFamily="2" charset="77"/>
              </a:rPr>
              <a:t>Partner with </a:t>
            </a:r>
            <a:r>
              <a:rPr lang="en-US" sz="1400"/>
              <a:t>curling clubs, organizations, and equipment manufacturers</a:t>
            </a:r>
            <a:endParaRPr lang="en-US" sz="1400" spc="-15">
              <a:solidFill>
                <a:srgbClr val="747993"/>
              </a:solidFill>
              <a:latin typeface="DM Sans" pitchFamily="2" charset="77"/>
            </a:endParaRPr>
          </a:p>
          <a:p>
            <a:pPr marL="285750" indent="-285750" defTabSz="914217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300" spc="-15">
              <a:solidFill>
                <a:srgbClr val="747993"/>
              </a:solidFill>
              <a:latin typeface="DM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590E9-8C5F-240F-FEDA-910D913D3242}"/>
              </a:ext>
            </a:extLst>
          </p:cNvPr>
          <p:cNvSpPr txBox="1"/>
          <p:nvPr/>
        </p:nvSpPr>
        <p:spPr>
          <a:xfrm>
            <a:off x="5180583" y="2482413"/>
            <a:ext cx="1833972" cy="19325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defTabSz="914217">
              <a:lnSpc>
                <a:spcPts val="1800"/>
              </a:lnSpc>
            </a:pPr>
            <a:endParaRPr lang="en-US" sz="1300" spc="-15">
              <a:solidFill>
                <a:srgbClr val="747993"/>
              </a:solidFill>
              <a:latin typeface="DM Sans" pitchFamily="2" charset="77"/>
            </a:endParaRPr>
          </a:p>
          <a:p>
            <a:pPr algn="ctr" defTabSz="914217">
              <a:lnSpc>
                <a:spcPts val="1800"/>
              </a:lnSpc>
            </a:pPr>
            <a:r>
              <a:rPr lang="en-US" sz="1400" spc="-15">
                <a:solidFill>
                  <a:srgbClr val="747993"/>
                </a:solidFill>
                <a:latin typeface="DM Sans" pitchFamily="2" charset="77"/>
              </a:rPr>
              <a:t>Use website data to email reminders and discounts to potential customers which do not complete their transactions</a:t>
            </a:r>
            <a:r>
              <a:rPr lang="en-US" sz="1300" spc="-15">
                <a:solidFill>
                  <a:srgbClr val="747993"/>
                </a:solidFill>
                <a:latin typeface="DM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33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17" grpId="0"/>
      <p:bldP spid="18" grpId="0"/>
      <p:bldP spid="19" grpId="0"/>
      <p:bldP spid="20" grpId="0"/>
      <p:bldP spid="21" grpId="0"/>
      <p:bldP spid="22" grpId="0"/>
      <p:bldP spid="27" grpId="0"/>
      <p:bldP spid="28" grpId="0"/>
      <p:bldP spid="31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US" spc="-15">
                <a:solidFill>
                  <a:schemeClr val="accent1">
                    <a:lumMod val="50000"/>
                  </a:schemeClr>
                </a:solidFill>
                <a:cs typeface="Poppins" pitchFamily="2" charset="77"/>
              </a:rPr>
              <a:t>Marketing</a:t>
            </a:r>
            <a:endParaRPr lang="en-CA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F0AA4-0F24-5EEB-C909-2BFCAD68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3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US" spc="-15">
                <a:solidFill>
                  <a:schemeClr val="accent1">
                    <a:lumMod val="50000"/>
                  </a:schemeClr>
                </a:solidFill>
                <a:cs typeface="Poppins" pitchFamily="2" charset="77"/>
              </a:rPr>
              <a:t>Conclusion</a:t>
            </a:r>
            <a:endParaRPr lang="en-CA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F2A36-6BA8-CDCE-1593-47295747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75" y="365126"/>
            <a:ext cx="10515600" cy="748058"/>
          </a:xfrm>
        </p:spPr>
        <p:txBody>
          <a:bodyPr/>
          <a:lstStyle/>
          <a:p>
            <a:pPr algn="l"/>
            <a:r>
              <a:rPr lang="en-CA" b="1">
                <a:solidFill>
                  <a:schemeClr val="tx2"/>
                </a:solidFill>
              </a:rPr>
              <a:t>Future Considerations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90B8BAE-B963-96B0-9F24-7B715F867A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113184"/>
          <a:ext cx="10515600" cy="5063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63690-E9F3-7D81-D97B-EAAC8A12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1BF30B-702E-4678-99F0-5B3FE97907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1733D5-CD1A-4203-8E80-9C67A7ECA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8E52878-4E47-416C-A696-3BE358E8F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B15D034-CACB-404F-8C72-5006F5A77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166C479-ED9F-4975-8C9F-F8D7C9687A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F16AF8-DC67-4A67-A245-81BEF16D5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A93E08-EBF3-433A-AA3F-20B6D5E72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3B9980-F8A7-4135-B68D-62B4D296D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FDF638-7094-4E6D-B770-D81CEA115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3BBCF-6E7A-BA19-B027-E5F7E32D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0"/>
            <a:ext cx="3339811" cy="48006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kern="1200" dirty="0">
                <a:solidFill>
                  <a:srgbClr val="002060"/>
                </a:solidFill>
                <a:latin typeface="Arial Nova"/>
                <a:ea typeface="+mj-ea"/>
                <a:cs typeface="+mj-cs"/>
              </a:rPr>
              <a:t>Skip’s Single </a:t>
            </a:r>
            <a:r>
              <a:rPr lang="en-US" dirty="0">
                <a:solidFill>
                  <a:srgbClr val="002060"/>
                </a:solidFill>
                <a:latin typeface="Arial Nova"/>
                <a:ea typeface="+mj-ea"/>
                <a:cs typeface="+mj-cs"/>
              </a:rPr>
              <a:t> </a:t>
            </a:r>
            <a:br>
              <a:rPr lang="en-US" dirty="0">
                <a:solidFill>
                  <a:srgbClr val="002060"/>
                </a:solidFill>
                <a:latin typeface="Arial Nova"/>
                <a:ea typeface="+mj-ea"/>
                <a:cs typeface="+mj-cs"/>
              </a:rPr>
            </a:br>
            <a:r>
              <a:rPr lang="en-US" kern="1200" dirty="0">
                <a:solidFill>
                  <a:srgbClr val="002060"/>
                </a:solidFill>
                <a:latin typeface="Arial Nova"/>
                <a:ea typeface="+mj-ea"/>
                <a:cs typeface="+mj-cs"/>
              </a:rPr>
              <a:t>Handheld </a:t>
            </a:r>
            <a:br>
              <a:rPr lang="en-US" dirty="0">
                <a:solidFill>
                  <a:srgbClr val="002060"/>
                </a:solidFill>
                <a:latin typeface="Arial Nova"/>
                <a:ea typeface="+mj-ea"/>
                <a:cs typeface="+mj-cs"/>
              </a:rPr>
            </a:br>
            <a:r>
              <a:rPr lang="en-US" kern="1200" dirty="0">
                <a:solidFill>
                  <a:srgbClr val="002060"/>
                </a:solidFill>
                <a:latin typeface="Arial Nova"/>
                <a:ea typeface="+mj-ea"/>
                <a:cs typeface="+mj-cs"/>
              </a:rPr>
              <a:t>Controller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370C6D9-E1C4-8442-D6F2-6D4849D2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4701"/>
          <a:stretch/>
        </p:blipFill>
        <p:spPr>
          <a:xfrm>
            <a:off x="4125081" y="972235"/>
            <a:ext cx="3383280" cy="241401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DAB4FD3-057C-46B0-BD36-CACDBB448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8" r="3" b="3"/>
          <a:stretch/>
        </p:blipFill>
        <p:spPr>
          <a:xfrm>
            <a:off x="4121338" y="3605954"/>
            <a:ext cx="3383280" cy="24140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0F687C2-6B98-4252-BEB7-03945B200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6" r="-3" b="-3"/>
          <a:stretch/>
        </p:blipFill>
        <p:spPr>
          <a:xfrm>
            <a:off x="7755775" y="972235"/>
            <a:ext cx="3438144" cy="50477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B18D1-82EC-9292-6479-B8AEA32C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B3A3FF-8EE3-498B-8C43-57F2DE9A2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3BBCF-6E7A-BA19-B027-E5F7E32D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095" y="2992029"/>
            <a:ext cx="3090345" cy="33463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CA" dirty="0">
                <a:solidFill>
                  <a:schemeClr val="accent1"/>
                </a:solidFill>
                <a:latin typeface="DM Sans"/>
                <a:ea typeface="+mj-ea"/>
                <a:cs typeface="+mj-cs"/>
              </a:rPr>
              <a:t>Sweeper’s Broom Mountable LED Ring</a:t>
            </a:r>
            <a:endParaRPr lang="en-US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983B4D-AA9E-4FCA-A321-B87362793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2446384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2432161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2446384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7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C5E92232-A15C-C76D-E460-63B4F3E2D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7" r="13775" b="-1"/>
          <a:stretch/>
        </p:blipFill>
        <p:spPr>
          <a:xfrm>
            <a:off x="996362" y="972235"/>
            <a:ext cx="3434321" cy="5047735"/>
          </a:xfrm>
          <a:prstGeom prst="rect">
            <a:avLst/>
          </a:prstGeom>
        </p:spPr>
      </p:pic>
      <p:pic>
        <p:nvPicPr>
          <p:cNvPr id="8" name="Picture 8" descr="A picture containing floor, table, indoor, electronics&#10;&#10;Description automatically generated">
            <a:extLst>
              <a:ext uri="{FF2B5EF4-FFF2-40B4-BE49-F238E27FC236}">
                <a16:creationId xmlns:a16="http://schemas.microsoft.com/office/drawing/2014/main" id="{0B38B78C-F56E-7034-A849-EE02A4DAD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53" r="-2" b="20137"/>
          <a:stretch/>
        </p:blipFill>
        <p:spPr>
          <a:xfrm>
            <a:off x="4683639" y="972236"/>
            <a:ext cx="3383280" cy="241401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BA807F-240C-E58F-26D4-EAB93C159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38" r="2" b="11044"/>
          <a:stretch/>
        </p:blipFill>
        <p:spPr>
          <a:xfrm>
            <a:off x="4689525" y="3605954"/>
            <a:ext cx="3377394" cy="24140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B18D1-82EC-9292-6479-B8AEA32C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E42B-2140-23B2-78E1-D4A5CA9F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084873"/>
            <a:ext cx="6692827" cy="1127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6600" kern="1200" dirty="0">
                <a:solidFill>
                  <a:schemeClr val="accent6">
                    <a:lumMod val="10000"/>
                  </a:schemeClr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room Buddy - Demonstartion.mp4">
            <a:hlinkClick r:id="" action="ppaction://media"/>
            <a:extLst>
              <a:ext uri="{FF2B5EF4-FFF2-40B4-BE49-F238E27FC236}">
                <a16:creationId xmlns:a16="http://schemas.microsoft.com/office/drawing/2014/main" id="{4244DC38-1148-F7AB-22EC-6B81892E12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7469" y="320040"/>
            <a:ext cx="3460039" cy="5981446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22B3A-F549-CC37-69A8-9CDF909A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8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9389BA-DD78-1029-1C82-9615E48EF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60" y="679888"/>
            <a:ext cx="5344795" cy="53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65150D-C624-51D6-0D87-A6E49D29A0B7}"/>
              </a:ext>
            </a:extLst>
          </p:cNvPr>
          <p:cNvSpPr/>
          <p:nvPr/>
        </p:nvSpPr>
        <p:spPr>
          <a:xfrm>
            <a:off x="6909758" y="0"/>
            <a:ext cx="528224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3"/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4351-E660-6A34-4D00-AA26C3E01F34}"/>
              </a:ext>
            </a:extLst>
          </p:cNvPr>
          <p:cNvSpPr txBox="1">
            <a:spLocks/>
          </p:cNvSpPr>
          <p:nvPr/>
        </p:nvSpPr>
        <p:spPr>
          <a:xfrm>
            <a:off x="7315200" y="1984077"/>
            <a:ext cx="4636986" cy="3185939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DM Sans" pitchFamily="2" charset="77"/>
                <a:ea typeface="Open Sans Light" panose="020B0306030504020204" pitchFamily="34" charset="0"/>
                <a:cs typeface="Open Sans" charset="0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0" kern="1200" dirty="0" smtClean="0">
                <a:solidFill>
                  <a:schemeClr val="tx1"/>
                </a:solidFill>
                <a:effectLst/>
                <a:latin typeface="DM Sans" pitchFamily="2" charset="77"/>
                <a:ea typeface="Open Sans Light" panose="020B0306030504020204" pitchFamily="34" charset="0"/>
                <a:cs typeface="Open Sans" charset="0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effectLst/>
                <a:latin typeface="DM Sans" pitchFamily="2" charset="77"/>
                <a:ea typeface="Open Sans Light" panose="020B0306030504020204" pitchFamily="34" charset="0"/>
                <a:cs typeface="Open Sans" charset="0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effectLst/>
                <a:latin typeface="DM Sans" pitchFamily="2" charset="77"/>
                <a:ea typeface="Open Sans Light" panose="020B0306030504020204" pitchFamily="34" charset="0"/>
                <a:cs typeface="Open Sans" charset="0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b="0" i="0" kern="1200" dirty="0">
                <a:solidFill>
                  <a:schemeClr val="tx1"/>
                </a:solidFill>
                <a:effectLst/>
                <a:latin typeface="DM Sans" pitchFamily="2" charset="77"/>
                <a:ea typeface="Open Sans Light" panose="020B0306030504020204" pitchFamily="34" charset="0"/>
                <a:cs typeface="Open Sans" charset="0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3600" b="1">
                <a:solidFill>
                  <a:schemeClr val="bg1"/>
                </a:solidFill>
              </a:rPr>
              <a:t>Thanks for Listening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CA" sz="3600" b="1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3600" b="1">
                <a:solidFill>
                  <a:schemeClr val="bg1"/>
                </a:solidFill>
              </a:rPr>
              <a:t>Any Questions or Concerns?</a:t>
            </a:r>
          </a:p>
        </p:txBody>
      </p:sp>
    </p:spTree>
    <p:extLst>
      <p:ext uri="{BB962C8B-B14F-4D97-AF65-F5344CB8AC3E}">
        <p14:creationId xmlns:p14="http://schemas.microsoft.com/office/powerpoint/2010/main" val="307127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</a:t>
            </a:r>
            <a:r>
              <a:rPr lang="en-US" sz="1700" b="1" spc="-15" err="1">
                <a:solidFill>
                  <a:schemeClr val="bg1"/>
                </a:solidFill>
                <a:cs typeface="Poppins"/>
              </a:rPr>
              <a:t>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US" sz="4000" b="1" spc="-15">
                <a:solidFill>
                  <a:schemeClr val="accent1">
                    <a:lumMod val="50000"/>
                  </a:schemeClr>
                </a:solidFill>
                <a:cs typeface="Poppins"/>
              </a:rPr>
              <a:t>Specifications</a:t>
            </a:r>
            <a:endParaRPr lang="en-CA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2422-20FE-DCD2-C64A-697D5535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21" y="559153"/>
            <a:ext cx="10466247" cy="483015"/>
          </a:xfrm>
        </p:spPr>
        <p:txBody>
          <a:bodyPr>
            <a:normAutofit fontScale="90000"/>
          </a:bodyPr>
          <a:lstStyle/>
          <a:p>
            <a:pPr algn="l"/>
            <a:r>
              <a:rPr lang="en-CA" sz="2400">
                <a:latin typeface="DM Sans"/>
                <a:ea typeface="Open Sans Light"/>
                <a:cs typeface="Poppins Light"/>
              </a:rPr>
              <a:t>Problem Statement :</a:t>
            </a:r>
            <a:r>
              <a:rPr lang="en-CA">
                <a:latin typeface="DM Sans"/>
                <a:ea typeface="Open Sans Light"/>
                <a:cs typeface="Poppins Light"/>
              </a:rPr>
              <a:t> </a:t>
            </a:r>
            <a:r>
              <a:rPr lang="en-US" sz="2200" b="0">
                <a:latin typeface="DM Sans"/>
                <a:ea typeface="Open Sans Light"/>
                <a:cs typeface="Poppins Light"/>
              </a:rPr>
              <a:t>To design a technology solution to help deaf curlers, especially to overcome the challenge of sweepers not being able to hear the skip yelling sweeping instructions.</a:t>
            </a:r>
            <a:endParaRPr lang="en-CA">
              <a:latin typeface="DM Sans"/>
              <a:ea typeface="Open Sans Light"/>
              <a:cs typeface="Poppins Light"/>
            </a:endParaRPr>
          </a:p>
        </p:txBody>
      </p:sp>
      <p:sp>
        <p:nvSpPr>
          <p:cNvPr id="4" name="Freeform 65">
            <a:extLst>
              <a:ext uri="{FF2B5EF4-FFF2-40B4-BE49-F238E27FC236}">
                <a16:creationId xmlns:a16="http://schemas.microsoft.com/office/drawing/2014/main" id="{8EDB2B49-9340-18B6-A694-B7805A74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664" y="2158622"/>
            <a:ext cx="4314787" cy="1260654"/>
          </a:xfrm>
          <a:custGeom>
            <a:avLst/>
            <a:gdLst>
              <a:gd name="T0" fmla="*/ 251 w 6926"/>
              <a:gd name="T1" fmla="*/ 0 h 2023"/>
              <a:gd name="T2" fmla="*/ 251 w 6926"/>
              <a:gd name="T3" fmla="*/ 0 h 2023"/>
              <a:gd name="T4" fmla="*/ 0 w 6926"/>
              <a:gd name="T5" fmla="*/ 251 h 2023"/>
              <a:gd name="T6" fmla="*/ 0 w 6926"/>
              <a:gd name="T7" fmla="*/ 1773 h 2023"/>
              <a:gd name="T8" fmla="*/ 0 w 6926"/>
              <a:gd name="T9" fmla="*/ 1773 h 2023"/>
              <a:gd name="T10" fmla="*/ 251 w 6926"/>
              <a:gd name="T11" fmla="*/ 2022 h 2023"/>
              <a:gd name="T12" fmla="*/ 6925 w 6926"/>
              <a:gd name="T13" fmla="*/ 2022 h 2023"/>
              <a:gd name="T14" fmla="*/ 6925 w 6926"/>
              <a:gd name="T15" fmla="*/ 0 h 2023"/>
              <a:gd name="T16" fmla="*/ 251 w 6926"/>
              <a:gd name="T17" fmla="*/ 0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26" h="2023">
                <a:moveTo>
                  <a:pt x="251" y="0"/>
                </a:moveTo>
                <a:lnTo>
                  <a:pt x="251" y="0"/>
                </a:lnTo>
                <a:cubicBezTo>
                  <a:pt x="114" y="0"/>
                  <a:pt x="0" y="112"/>
                  <a:pt x="0" y="251"/>
                </a:cubicBezTo>
                <a:lnTo>
                  <a:pt x="0" y="1773"/>
                </a:lnTo>
                <a:lnTo>
                  <a:pt x="0" y="1773"/>
                </a:lnTo>
                <a:cubicBezTo>
                  <a:pt x="0" y="1910"/>
                  <a:pt x="114" y="2022"/>
                  <a:pt x="251" y="2022"/>
                </a:cubicBezTo>
                <a:lnTo>
                  <a:pt x="6925" y="2022"/>
                </a:lnTo>
                <a:lnTo>
                  <a:pt x="6925" y="0"/>
                </a:lnTo>
                <a:lnTo>
                  <a:pt x="251" y="0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5" name="Freeform 66">
            <a:extLst>
              <a:ext uri="{FF2B5EF4-FFF2-40B4-BE49-F238E27FC236}">
                <a16:creationId xmlns:a16="http://schemas.microsoft.com/office/drawing/2014/main" id="{DD7C791C-4FBE-239C-F250-B54450899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663" y="2147579"/>
            <a:ext cx="351556" cy="1260654"/>
          </a:xfrm>
          <a:custGeom>
            <a:avLst/>
            <a:gdLst>
              <a:gd name="T0" fmla="*/ 562 w 563"/>
              <a:gd name="T1" fmla="*/ 1773 h 2023"/>
              <a:gd name="T2" fmla="*/ 562 w 563"/>
              <a:gd name="T3" fmla="*/ 251 h 2023"/>
              <a:gd name="T4" fmla="*/ 562 w 563"/>
              <a:gd name="T5" fmla="*/ 251 h 2023"/>
              <a:gd name="T6" fmla="*/ 311 w 563"/>
              <a:gd name="T7" fmla="*/ 0 h 2023"/>
              <a:gd name="T8" fmla="*/ 0 w 563"/>
              <a:gd name="T9" fmla="*/ 0 h 2023"/>
              <a:gd name="T10" fmla="*/ 0 w 563"/>
              <a:gd name="T11" fmla="*/ 2022 h 2023"/>
              <a:gd name="T12" fmla="*/ 311 w 563"/>
              <a:gd name="T13" fmla="*/ 2022 h 2023"/>
              <a:gd name="T14" fmla="*/ 311 w 563"/>
              <a:gd name="T15" fmla="*/ 2022 h 2023"/>
              <a:gd name="T16" fmla="*/ 562 w 563"/>
              <a:gd name="T17" fmla="*/ 1773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3" h="2023">
                <a:moveTo>
                  <a:pt x="562" y="1773"/>
                </a:moveTo>
                <a:lnTo>
                  <a:pt x="562" y="251"/>
                </a:lnTo>
                <a:lnTo>
                  <a:pt x="562" y="251"/>
                </a:lnTo>
                <a:cubicBezTo>
                  <a:pt x="562" y="112"/>
                  <a:pt x="449" y="0"/>
                  <a:pt x="311" y="0"/>
                </a:cubicBezTo>
                <a:lnTo>
                  <a:pt x="0" y="0"/>
                </a:lnTo>
                <a:lnTo>
                  <a:pt x="0" y="2022"/>
                </a:lnTo>
                <a:lnTo>
                  <a:pt x="311" y="2022"/>
                </a:lnTo>
                <a:lnTo>
                  <a:pt x="311" y="2022"/>
                </a:lnTo>
                <a:cubicBezTo>
                  <a:pt x="449" y="2022"/>
                  <a:pt x="562" y="1910"/>
                  <a:pt x="562" y="177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6" name="Freeform 67">
            <a:extLst>
              <a:ext uri="{FF2B5EF4-FFF2-40B4-BE49-F238E27FC236}">
                <a16:creationId xmlns:a16="http://schemas.microsoft.com/office/drawing/2014/main" id="{361D54F7-0FE7-064D-DC86-A8F5FD7A6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36" y="2298695"/>
            <a:ext cx="983255" cy="98325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7" name="Freeform 68">
            <a:extLst>
              <a:ext uri="{FF2B5EF4-FFF2-40B4-BE49-F238E27FC236}">
                <a16:creationId xmlns:a16="http://schemas.microsoft.com/office/drawing/2014/main" id="{5E45855D-6B4A-6CCA-8418-DCC276E8C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53" y="2364611"/>
            <a:ext cx="851423" cy="851423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8" name="Freeform 69">
            <a:extLst>
              <a:ext uri="{FF2B5EF4-FFF2-40B4-BE49-F238E27FC236}">
                <a16:creationId xmlns:a16="http://schemas.microsoft.com/office/drawing/2014/main" id="{C1A94E81-B4D5-AA34-2FD7-E6ABD621B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664" y="3633505"/>
            <a:ext cx="4314787" cy="1260655"/>
          </a:xfrm>
          <a:custGeom>
            <a:avLst/>
            <a:gdLst>
              <a:gd name="T0" fmla="*/ 251 w 6926"/>
              <a:gd name="T1" fmla="*/ 0 h 2025"/>
              <a:gd name="T2" fmla="*/ 251 w 6926"/>
              <a:gd name="T3" fmla="*/ 0 h 2025"/>
              <a:gd name="T4" fmla="*/ 0 w 6926"/>
              <a:gd name="T5" fmla="*/ 251 h 2025"/>
              <a:gd name="T6" fmla="*/ 0 w 6926"/>
              <a:gd name="T7" fmla="*/ 1773 h 2025"/>
              <a:gd name="T8" fmla="*/ 0 w 6926"/>
              <a:gd name="T9" fmla="*/ 1773 h 2025"/>
              <a:gd name="T10" fmla="*/ 251 w 6926"/>
              <a:gd name="T11" fmla="*/ 2024 h 2025"/>
              <a:gd name="T12" fmla="*/ 6925 w 6926"/>
              <a:gd name="T13" fmla="*/ 2024 h 2025"/>
              <a:gd name="T14" fmla="*/ 6925 w 6926"/>
              <a:gd name="T15" fmla="*/ 0 h 2025"/>
              <a:gd name="T16" fmla="*/ 251 w 6926"/>
              <a:gd name="T17" fmla="*/ 0 h 2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26" h="2025">
                <a:moveTo>
                  <a:pt x="251" y="0"/>
                </a:moveTo>
                <a:lnTo>
                  <a:pt x="251" y="0"/>
                </a:lnTo>
                <a:cubicBezTo>
                  <a:pt x="114" y="0"/>
                  <a:pt x="0" y="113"/>
                  <a:pt x="0" y="251"/>
                </a:cubicBezTo>
                <a:lnTo>
                  <a:pt x="0" y="1773"/>
                </a:lnTo>
                <a:lnTo>
                  <a:pt x="0" y="1773"/>
                </a:lnTo>
                <a:cubicBezTo>
                  <a:pt x="0" y="1911"/>
                  <a:pt x="114" y="2024"/>
                  <a:pt x="251" y="2024"/>
                </a:cubicBezTo>
                <a:lnTo>
                  <a:pt x="6925" y="2024"/>
                </a:lnTo>
                <a:lnTo>
                  <a:pt x="6925" y="0"/>
                </a:lnTo>
                <a:lnTo>
                  <a:pt x="251" y="0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9" name="Freeform 70">
            <a:extLst>
              <a:ext uri="{FF2B5EF4-FFF2-40B4-BE49-F238E27FC236}">
                <a16:creationId xmlns:a16="http://schemas.microsoft.com/office/drawing/2014/main" id="{47FC1A27-F06A-3655-B70D-E5109EBA2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663" y="3622462"/>
            <a:ext cx="351556" cy="1260655"/>
          </a:xfrm>
          <a:custGeom>
            <a:avLst/>
            <a:gdLst>
              <a:gd name="T0" fmla="*/ 562 w 563"/>
              <a:gd name="T1" fmla="*/ 1773 h 2025"/>
              <a:gd name="T2" fmla="*/ 562 w 563"/>
              <a:gd name="T3" fmla="*/ 251 h 2025"/>
              <a:gd name="T4" fmla="*/ 562 w 563"/>
              <a:gd name="T5" fmla="*/ 251 h 2025"/>
              <a:gd name="T6" fmla="*/ 311 w 563"/>
              <a:gd name="T7" fmla="*/ 0 h 2025"/>
              <a:gd name="T8" fmla="*/ 0 w 563"/>
              <a:gd name="T9" fmla="*/ 0 h 2025"/>
              <a:gd name="T10" fmla="*/ 0 w 563"/>
              <a:gd name="T11" fmla="*/ 2024 h 2025"/>
              <a:gd name="T12" fmla="*/ 311 w 563"/>
              <a:gd name="T13" fmla="*/ 2024 h 2025"/>
              <a:gd name="T14" fmla="*/ 311 w 563"/>
              <a:gd name="T15" fmla="*/ 2024 h 2025"/>
              <a:gd name="T16" fmla="*/ 562 w 563"/>
              <a:gd name="T17" fmla="*/ 1773 h 2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3" h="2025">
                <a:moveTo>
                  <a:pt x="562" y="1773"/>
                </a:moveTo>
                <a:lnTo>
                  <a:pt x="562" y="251"/>
                </a:lnTo>
                <a:lnTo>
                  <a:pt x="562" y="251"/>
                </a:lnTo>
                <a:cubicBezTo>
                  <a:pt x="562" y="113"/>
                  <a:pt x="449" y="0"/>
                  <a:pt x="311" y="0"/>
                </a:cubicBezTo>
                <a:lnTo>
                  <a:pt x="0" y="0"/>
                </a:lnTo>
                <a:lnTo>
                  <a:pt x="0" y="2024"/>
                </a:lnTo>
                <a:lnTo>
                  <a:pt x="311" y="2024"/>
                </a:lnTo>
                <a:lnTo>
                  <a:pt x="311" y="2024"/>
                </a:lnTo>
                <a:cubicBezTo>
                  <a:pt x="449" y="2024"/>
                  <a:pt x="562" y="1911"/>
                  <a:pt x="562" y="1773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0" name="Freeform 71">
            <a:extLst>
              <a:ext uri="{FF2B5EF4-FFF2-40B4-BE49-F238E27FC236}">
                <a16:creationId xmlns:a16="http://schemas.microsoft.com/office/drawing/2014/main" id="{57C8BFDE-EB3C-1D4A-58D6-0692CC386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36" y="3770831"/>
            <a:ext cx="983255" cy="98325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1" name="Freeform 72">
            <a:extLst>
              <a:ext uri="{FF2B5EF4-FFF2-40B4-BE49-F238E27FC236}">
                <a16:creationId xmlns:a16="http://schemas.microsoft.com/office/drawing/2014/main" id="{8079C840-FA25-1C8F-CEBE-92EE75E64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53" y="3836747"/>
            <a:ext cx="851423" cy="851423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2" name="Freeform 73">
            <a:extLst>
              <a:ext uri="{FF2B5EF4-FFF2-40B4-BE49-F238E27FC236}">
                <a16:creationId xmlns:a16="http://schemas.microsoft.com/office/drawing/2014/main" id="{E6DAE5EE-10CF-17EB-200B-9C01EADA7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664" y="5108388"/>
            <a:ext cx="4314787" cy="1260654"/>
          </a:xfrm>
          <a:custGeom>
            <a:avLst/>
            <a:gdLst>
              <a:gd name="T0" fmla="*/ 251 w 6926"/>
              <a:gd name="T1" fmla="*/ 0 h 2025"/>
              <a:gd name="T2" fmla="*/ 251 w 6926"/>
              <a:gd name="T3" fmla="*/ 0 h 2025"/>
              <a:gd name="T4" fmla="*/ 0 w 6926"/>
              <a:gd name="T5" fmla="*/ 251 h 2025"/>
              <a:gd name="T6" fmla="*/ 0 w 6926"/>
              <a:gd name="T7" fmla="*/ 1773 h 2025"/>
              <a:gd name="T8" fmla="*/ 0 w 6926"/>
              <a:gd name="T9" fmla="*/ 1773 h 2025"/>
              <a:gd name="T10" fmla="*/ 251 w 6926"/>
              <a:gd name="T11" fmla="*/ 2024 h 2025"/>
              <a:gd name="T12" fmla="*/ 6925 w 6926"/>
              <a:gd name="T13" fmla="*/ 2024 h 2025"/>
              <a:gd name="T14" fmla="*/ 6925 w 6926"/>
              <a:gd name="T15" fmla="*/ 0 h 2025"/>
              <a:gd name="T16" fmla="*/ 251 w 6926"/>
              <a:gd name="T17" fmla="*/ 0 h 2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26" h="2025">
                <a:moveTo>
                  <a:pt x="251" y="0"/>
                </a:moveTo>
                <a:lnTo>
                  <a:pt x="251" y="0"/>
                </a:lnTo>
                <a:cubicBezTo>
                  <a:pt x="114" y="0"/>
                  <a:pt x="0" y="113"/>
                  <a:pt x="0" y="251"/>
                </a:cubicBezTo>
                <a:lnTo>
                  <a:pt x="0" y="1773"/>
                </a:lnTo>
                <a:lnTo>
                  <a:pt x="0" y="1773"/>
                </a:lnTo>
                <a:cubicBezTo>
                  <a:pt x="0" y="1911"/>
                  <a:pt x="114" y="2024"/>
                  <a:pt x="251" y="2024"/>
                </a:cubicBezTo>
                <a:lnTo>
                  <a:pt x="6925" y="2024"/>
                </a:lnTo>
                <a:lnTo>
                  <a:pt x="6925" y="0"/>
                </a:lnTo>
                <a:lnTo>
                  <a:pt x="251" y="0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3" name="Freeform 74">
            <a:extLst>
              <a:ext uri="{FF2B5EF4-FFF2-40B4-BE49-F238E27FC236}">
                <a16:creationId xmlns:a16="http://schemas.microsoft.com/office/drawing/2014/main" id="{A65D760F-374D-D545-8BB0-EE93E3630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663" y="5097344"/>
            <a:ext cx="351556" cy="1260654"/>
          </a:xfrm>
          <a:custGeom>
            <a:avLst/>
            <a:gdLst>
              <a:gd name="T0" fmla="*/ 562 w 563"/>
              <a:gd name="T1" fmla="*/ 1773 h 2025"/>
              <a:gd name="T2" fmla="*/ 562 w 563"/>
              <a:gd name="T3" fmla="*/ 251 h 2025"/>
              <a:gd name="T4" fmla="*/ 562 w 563"/>
              <a:gd name="T5" fmla="*/ 251 h 2025"/>
              <a:gd name="T6" fmla="*/ 311 w 563"/>
              <a:gd name="T7" fmla="*/ 0 h 2025"/>
              <a:gd name="T8" fmla="*/ 0 w 563"/>
              <a:gd name="T9" fmla="*/ 0 h 2025"/>
              <a:gd name="T10" fmla="*/ 0 w 563"/>
              <a:gd name="T11" fmla="*/ 2024 h 2025"/>
              <a:gd name="T12" fmla="*/ 311 w 563"/>
              <a:gd name="T13" fmla="*/ 2024 h 2025"/>
              <a:gd name="T14" fmla="*/ 311 w 563"/>
              <a:gd name="T15" fmla="*/ 2024 h 2025"/>
              <a:gd name="T16" fmla="*/ 562 w 563"/>
              <a:gd name="T17" fmla="*/ 1773 h 2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3" h="2025">
                <a:moveTo>
                  <a:pt x="562" y="1773"/>
                </a:moveTo>
                <a:lnTo>
                  <a:pt x="562" y="251"/>
                </a:lnTo>
                <a:lnTo>
                  <a:pt x="562" y="251"/>
                </a:lnTo>
                <a:cubicBezTo>
                  <a:pt x="562" y="113"/>
                  <a:pt x="449" y="0"/>
                  <a:pt x="311" y="0"/>
                </a:cubicBezTo>
                <a:lnTo>
                  <a:pt x="0" y="0"/>
                </a:lnTo>
                <a:lnTo>
                  <a:pt x="0" y="2024"/>
                </a:lnTo>
                <a:lnTo>
                  <a:pt x="311" y="2024"/>
                </a:lnTo>
                <a:lnTo>
                  <a:pt x="311" y="2024"/>
                </a:lnTo>
                <a:cubicBezTo>
                  <a:pt x="449" y="2024"/>
                  <a:pt x="562" y="1911"/>
                  <a:pt x="562" y="177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4" name="Freeform 75">
            <a:extLst>
              <a:ext uri="{FF2B5EF4-FFF2-40B4-BE49-F238E27FC236}">
                <a16:creationId xmlns:a16="http://schemas.microsoft.com/office/drawing/2014/main" id="{40C854CC-B23B-8A36-149E-06993C8F8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36" y="5245715"/>
            <a:ext cx="983255" cy="98325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5" name="Freeform 76">
            <a:extLst>
              <a:ext uri="{FF2B5EF4-FFF2-40B4-BE49-F238E27FC236}">
                <a16:creationId xmlns:a16="http://schemas.microsoft.com/office/drawing/2014/main" id="{914A9CCC-E57F-C4A6-DF89-66B076B2D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53" y="5311632"/>
            <a:ext cx="851423" cy="851423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6" name="Freeform 77">
            <a:extLst>
              <a:ext uri="{FF2B5EF4-FFF2-40B4-BE49-F238E27FC236}">
                <a16:creationId xmlns:a16="http://schemas.microsoft.com/office/drawing/2014/main" id="{39C90E57-967D-1097-A546-CA0EE277F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497" y="2158622"/>
            <a:ext cx="4312042" cy="1260654"/>
          </a:xfrm>
          <a:custGeom>
            <a:avLst/>
            <a:gdLst>
              <a:gd name="T0" fmla="*/ 6674 w 6925"/>
              <a:gd name="T1" fmla="*/ 0 h 2023"/>
              <a:gd name="T2" fmla="*/ 6674 w 6925"/>
              <a:gd name="T3" fmla="*/ 0 h 2023"/>
              <a:gd name="T4" fmla="*/ 6924 w 6925"/>
              <a:gd name="T5" fmla="*/ 251 h 2023"/>
              <a:gd name="T6" fmla="*/ 6924 w 6925"/>
              <a:gd name="T7" fmla="*/ 1773 h 2023"/>
              <a:gd name="T8" fmla="*/ 6924 w 6925"/>
              <a:gd name="T9" fmla="*/ 1773 h 2023"/>
              <a:gd name="T10" fmla="*/ 6674 w 6925"/>
              <a:gd name="T11" fmla="*/ 2022 h 2023"/>
              <a:gd name="T12" fmla="*/ 0 w 6925"/>
              <a:gd name="T13" fmla="*/ 2022 h 2023"/>
              <a:gd name="T14" fmla="*/ 0 w 6925"/>
              <a:gd name="T15" fmla="*/ 0 h 2023"/>
              <a:gd name="T16" fmla="*/ 6674 w 6925"/>
              <a:gd name="T17" fmla="*/ 0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25" h="2023">
                <a:moveTo>
                  <a:pt x="6674" y="0"/>
                </a:moveTo>
                <a:lnTo>
                  <a:pt x="6674" y="0"/>
                </a:lnTo>
                <a:cubicBezTo>
                  <a:pt x="6812" y="0"/>
                  <a:pt x="6924" y="112"/>
                  <a:pt x="6924" y="251"/>
                </a:cubicBezTo>
                <a:lnTo>
                  <a:pt x="6924" y="1773"/>
                </a:lnTo>
                <a:lnTo>
                  <a:pt x="6924" y="1773"/>
                </a:lnTo>
                <a:cubicBezTo>
                  <a:pt x="6924" y="1910"/>
                  <a:pt x="6812" y="2022"/>
                  <a:pt x="6674" y="2022"/>
                </a:cubicBezTo>
                <a:lnTo>
                  <a:pt x="0" y="2022"/>
                </a:lnTo>
                <a:lnTo>
                  <a:pt x="0" y="0"/>
                </a:lnTo>
                <a:lnTo>
                  <a:pt x="6674" y="0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7" name="Freeform 78">
            <a:extLst>
              <a:ext uri="{FF2B5EF4-FFF2-40B4-BE49-F238E27FC236}">
                <a16:creationId xmlns:a16="http://schemas.microsoft.com/office/drawing/2014/main" id="{09E8E233-847A-AB90-5486-60D971582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897" y="2147579"/>
            <a:ext cx="351556" cy="1260654"/>
          </a:xfrm>
          <a:custGeom>
            <a:avLst/>
            <a:gdLst>
              <a:gd name="T0" fmla="*/ 0 w 563"/>
              <a:gd name="T1" fmla="*/ 1773 h 2023"/>
              <a:gd name="T2" fmla="*/ 0 w 563"/>
              <a:gd name="T3" fmla="*/ 251 h 2023"/>
              <a:gd name="T4" fmla="*/ 0 w 563"/>
              <a:gd name="T5" fmla="*/ 251 h 2023"/>
              <a:gd name="T6" fmla="*/ 251 w 563"/>
              <a:gd name="T7" fmla="*/ 0 h 2023"/>
              <a:gd name="T8" fmla="*/ 562 w 563"/>
              <a:gd name="T9" fmla="*/ 0 h 2023"/>
              <a:gd name="T10" fmla="*/ 562 w 563"/>
              <a:gd name="T11" fmla="*/ 2022 h 2023"/>
              <a:gd name="T12" fmla="*/ 251 w 563"/>
              <a:gd name="T13" fmla="*/ 2022 h 2023"/>
              <a:gd name="T14" fmla="*/ 251 w 563"/>
              <a:gd name="T15" fmla="*/ 2022 h 2023"/>
              <a:gd name="T16" fmla="*/ 0 w 563"/>
              <a:gd name="T17" fmla="*/ 1773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3" h="2023">
                <a:moveTo>
                  <a:pt x="0" y="1773"/>
                </a:moveTo>
                <a:lnTo>
                  <a:pt x="0" y="251"/>
                </a:lnTo>
                <a:lnTo>
                  <a:pt x="0" y="251"/>
                </a:lnTo>
                <a:cubicBezTo>
                  <a:pt x="0" y="112"/>
                  <a:pt x="113" y="0"/>
                  <a:pt x="251" y="0"/>
                </a:cubicBezTo>
                <a:lnTo>
                  <a:pt x="562" y="0"/>
                </a:lnTo>
                <a:lnTo>
                  <a:pt x="562" y="2022"/>
                </a:lnTo>
                <a:lnTo>
                  <a:pt x="251" y="2022"/>
                </a:lnTo>
                <a:lnTo>
                  <a:pt x="251" y="2022"/>
                </a:lnTo>
                <a:cubicBezTo>
                  <a:pt x="113" y="2022"/>
                  <a:pt x="0" y="1910"/>
                  <a:pt x="0" y="177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8" name="Freeform 79">
            <a:extLst>
              <a:ext uri="{FF2B5EF4-FFF2-40B4-BE49-F238E27FC236}">
                <a16:creationId xmlns:a16="http://schemas.microsoft.com/office/drawing/2014/main" id="{1539F1AC-8165-B1EE-541F-DDDE81AF9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4910" y="2298695"/>
            <a:ext cx="983255" cy="98325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19" name="Freeform 80">
            <a:extLst>
              <a:ext uri="{FF2B5EF4-FFF2-40B4-BE49-F238E27FC236}">
                <a16:creationId xmlns:a16="http://schemas.microsoft.com/office/drawing/2014/main" id="{ED1A13BA-C53D-30E5-B87F-39EB6316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0826" y="2364611"/>
            <a:ext cx="851423" cy="851423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20" name="Freeform 81">
            <a:extLst>
              <a:ext uri="{FF2B5EF4-FFF2-40B4-BE49-F238E27FC236}">
                <a16:creationId xmlns:a16="http://schemas.microsoft.com/office/drawing/2014/main" id="{291204D6-4A9D-EF33-54D5-771BC75AD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497" y="3633505"/>
            <a:ext cx="4312042" cy="1260655"/>
          </a:xfrm>
          <a:custGeom>
            <a:avLst/>
            <a:gdLst>
              <a:gd name="T0" fmla="*/ 6674 w 6925"/>
              <a:gd name="T1" fmla="*/ 0 h 2025"/>
              <a:gd name="T2" fmla="*/ 6674 w 6925"/>
              <a:gd name="T3" fmla="*/ 0 h 2025"/>
              <a:gd name="T4" fmla="*/ 6924 w 6925"/>
              <a:gd name="T5" fmla="*/ 251 h 2025"/>
              <a:gd name="T6" fmla="*/ 6924 w 6925"/>
              <a:gd name="T7" fmla="*/ 1773 h 2025"/>
              <a:gd name="T8" fmla="*/ 6924 w 6925"/>
              <a:gd name="T9" fmla="*/ 1773 h 2025"/>
              <a:gd name="T10" fmla="*/ 6674 w 6925"/>
              <a:gd name="T11" fmla="*/ 2024 h 2025"/>
              <a:gd name="T12" fmla="*/ 0 w 6925"/>
              <a:gd name="T13" fmla="*/ 2024 h 2025"/>
              <a:gd name="T14" fmla="*/ 0 w 6925"/>
              <a:gd name="T15" fmla="*/ 0 h 2025"/>
              <a:gd name="T16" fmla="*/ 6674 w 6925"/>
              <a:gd name="T17" fmla="*/ 0 h 2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25" h="2025">
                <a:moveTo>
                  <a:pt x="6674" y="0"/>
                </a:moveTo>
                <a:lnTo>
                  <a:pt x="6674" y="0"/>
                </a:lnTo>
                <a:cubicBezTo>
                  <a:pt x="6812" y="0"/>
                  <a:pt x="6924" y="113"/>
                  <a:pt x="6924" y="251"/>
                </a:cubicBezTo>
                <a:lnTo>
                  <a:pt x="6924" y="1773"/>
                </a:lnTo>
                <a:lnTo>
                  <a:pt x="6924" y="1773"/>
                </a:lnTo>
                <a:cubicBezTo>
                  <a:pt x="6924" y="1911"/>
                  <a:pt x="6812" y="2024"/>
                  <a:pt x="6674" y="2024"/>
                </a:cubicBezTo>
                <a:lnTo>
                  <a:pt x="0" y="2024"/>
                </a:lnTo>
                <a:lnTo>
                  <a:pt x="0" y="0"/>
                </a:lnTo>
                <a:lnTo>
                  <a:pt x="6674" y="0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21" name="Freeform 82">
            <a:extLst>
              <a:ext uri="{FF2B5EF4-FFF2-40B4-BE49-F238E27FC236}">
                <a16:creationId xmlns:a16="http://schemas.microsoft.com/office/drawing/2014/main" id="{31D012FB-A706-118D-D743-F7B034EF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897" y="3622462"/>
            <a:ext cx="351556" cy="1260655"/>
          </a:xfrm>
          <a:custGeom>
            <a:avLst/>
            <a:gdLst>
              <a:gd name="T0" fmla="*/ 0 w 563"/>
              <a:gd name="T1" fmla="*/ 1773 h 2025"/>
              <a:gd name="T2" fmla="*/ 0 w 563"/>
              <a:gd name="T3" fmla="*/ 251 h 2025"/>
              <a:gd name="T4" fmla="*/ 0 w 563"/>
              <a:gd name="T5" fmla="*/ 251 h 2025"/>
              <a:gd name="T6" fmla="*/ 251 w 563"/>
              <a:gd name="T7" fmla="*/ 0 h 2025"/>
              <a:gd name="T8" fmla="*/ 562 w 563"/>
              <a:gd name="T9" fmla="*/ 0 h 2025"/>
              <a:gd name="T10" fmla="*/ 562 w 563"/>
              <a:gd name="T11" fmla="*/ 2024 h 2025"/>
              <a:gd name="T12" fmla="*/ 251 w 563"/>
              <a:gd name="T13" fmla="*/ 2024 h 2025"/>
              <a:gd name="T14" fmla="*/ 251 w 563"/>
              <a:gd name="T15" fmla="*/ 2024 h 2025"/>
              <a:gd name="T16" fmla="*/ 0 w 563"/>
              <a:gd name="T17" fmla="*/ 1773 h 2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3" h="2025">
                <a:moveTo>
                  <a:pt x="0" y="1773"/>
                </a:moveTo>
                <a:lnTo>
                  <a:pt x="0" y="251"/>
                </a:lnTo>
                <a:lnTo>
                  <a:pt x="0" y="251"/>
                </a:lnTo>
                <a:cubicBezTo>
                  <a:pt x="0" y="113"/>
                  <a:pt x="113" y="0"/>
                  <a:pt x="251" y="0"/>
                </a:cubicBezTo>
                <a:lnTo>
                  <a:pt x="562" y="0"/>
                </a:lnTo>
                <a:lnTo>
                  <a:pt x="562" y="2024"/>
                </a:lnTo>
                <a:lnTo>
                  <a:pt x="251" y="2024"/>
                </a:lnTo>
                <a:lnTo>
                  <a:pt x="251" y="2024"/>
                </a:lnTo>
                <a:cubicBezTo>
                  <a:pt x="113" y="2024"/>
                  <a:pt x="0" y="1911"/>
                  <a:pt x="0" y="1773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22" name="Freeform 83">
            <a:extLst>
              <a:ext uri="{FF2B5EF4-FFF2-40B4-BE49-F238E27FC236}">
                <a16:creationId xmlns:a16="http://schemas.microsoft.com/office/drawing/2014/main" id="{7B057F8F-9332-795B-2A42-4A67F7DEF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4910" y="3770831"/>
            <a:ext cx="983255" cy="98325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23" name="Freeform 84">
            <a:extLst>
              <a:ext uri="{FF2B5EF4-FFF2-40B4-BE49-F238E27FC236}">
                <a16:creationId xmlns:a16="http://schemas.microsoft.com/office/drawing/2014/main" id="{01D19561-6C8B-6129-25DF-6EAAB89B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0826" y="3836747"/>
            <a:ext cx="851423" cy="851423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24" name="Freeform 85">
            <a:extLst>
              <a:ext uri="{FF2B5EF4-FFF2-40B4-BE49-F238E27FC236}">
                <a16:creationId xmlns:a16="http://schemas.microsoft.com/office/drawing/2014/main" id="{2BA31770-009F-F739-609D-CC93E1A9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497" y="5108388"/>
            <a:ext cx="4312042" cy="1260654"/>
          </a:xfrm>
          <a:custGeom>
            <a:avLst/>
            <a:gdLst>
              <a:gd name="T0" fmla="*/ 6674 w 6925"/>
              <a:gd name="T1" fmla="*/ 0 h 2025"/>
              <a:gd name="T2" fmla="*/ 6674 w 6925"/>
              <a:gd name="T3" fmla="*/ 0 h 2025"/>
              <a:gd name="T4" fmla="*/ 6924 w 6925"/>
              <a:gd name="T5" fmla="*/ 251 h 2025"/>
              <a:gd name="T6" fmla="*/ 6924 w 6925"/>
              <a:gd name="T7" fmla="*/ 1773 h 2025"/>
              <a:gd name="T8" fmla="*/ 6924 w 6925"/>
              <a:gd name="T9" fmla="*/ 1773 h 2025"/>
              <a:gd name="T10" fmla="*/ 6674 w 6925"/>
              <a:gd name="T11" fmla="*/ 2024 h 2025"/>
              <a:gd name="T12" fmla="*/ 0 w 6925"/>
              <a:gd name="T13" fmla="*/ 2024 h 2025"/>
              <a:gd name="T14" fmla="*/ 0 w 6925"/>
              <a:gd name="T15" fmla="*/ 0 h 2025"/>
              <a:gd name="T16" fmla="*/ 6674 w 6925"/>
              <a:gd name="T17" fmla="*/ 0 h 2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25" h="2025">
                <a:moveTo>
                  <a:pt x="6674" y="0"/>
                </a:moveTo>
                <a:lnTo>
                  <a:pt x="6674" y="0"/>
                </a:lnTo>
                <a:cubicBezTo>
                  <a:pt x="6812" y="0"/>
                  <a:pt x="6924" y="113"/>
                  <a:pt x="6924" y="251"/>
                </a:cubicBezTo>
                <a:lnTo>
                  <a:pt x="6924" y="1773"/>
                </a:lnTo>
                <a:lnTo>
                  <a:pt x="6924" y="1773"/>
                </a:lnTo>
                <a:cubicBezTo>
                  <a:pt x="6924" y="1911"/>
                  <a:pt x="6812" y="2024"/>
                  <a:pt x="6674" y="2024"/>
                </a:cubicBezTo>
                <a:lnTo>
                  <a:pt x="0" y="2024"/>
                </a:lnTo>
                <a:lnTo>
                  <a:pt x="0" y="0"/>
                </a:lnTo>
                <a:lnTo>
                  <a:pt x="6674" y="0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25" name="Freeform 86">
            <a:extLst>
              <a:ext uri="{FF2B5EF4-FFF2-40B4-BE49-F238E27FC236}">
                <a16:creationId xmlns:a16="http://schemas.microsoft.com/office/drawing/2014/main" id="{DEA1D4FA-1798-9C2D-1CA2-EAFC00CC9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897" y="5097344"/>
            <a:ext cx="351556" cy="1260654"/>
          </a:xfrm>
          <a:custGeom>
            <a:avLst/>
            <a:gdLst>
              <a:gd name="T0" fmla="*/ 0 w 563"/>
              <a:gd name="T1" fmla="*/ 1773 h 2025"/>
              <a:gd name="T2" fmla="*/ 0 w 563"/>
              <a:gd name="T3" fmla="*/ 251 h 2025"/>
              <a:gd name="T4" fmla="*/ 0 w 563"/>
              <a:gd name="T5" fmla="*/ 251 h 2025"/>
              <a:gd name="T6" fmla="*/ 251 w 563"/>
              <a:gd name="T7" fmla="*/ 0 h 2025"/>
              <a:gd name="T8" fmla="*/ 562 w 563"/>
              <a:gd name="T9" fmla="*/ 0 h 2025"/>
              <a:gd name="T10" fmla="*/ 562 w 563"/>
              <a:gd name="T11" fmla="*/ 2024 h 2025"/>
              <a:gd name="T12" fmla="*/ 251 w 563"/>
              <a:gd name="T13" fmla="*/ 2024 h 2025"/>
              <a:gd name="T14" fmla="*/ 251 w 563"/>
              <a:gd name="T15" fmla="*/ 2024 h 2025"/>
              <a:gd name="T16" fmla="*/ 0 w 563"/>
              <a:gd name="T17" fmla="*/ 1773 h 2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3" h="2025">
                <a:moveTo>
                  <a:pt x="0" y="1773"/>
                </a:moveTo>
                <a:lnTo>
                  <a:pt x="0" y="251"/>
                </a:lnTo>
                <a:lnTo>
                  <a:pt x="0" y="251"/>
                </a:lnTo>
                <a:cubicBezTo>
                  <a:pt x="0" y="113"/>
                  <a:pt x="113" y="0"/>
                  <a:pt x="251" y="0"/>
                </a:cubicBezTo>
                <a:lnTo>
                  <a:pt x="562" y="0"/>
                </a:lnTo>
                <a:lnTo>
                  <a:pt x="562" y="2024"/>
                </a:lnTo>
                <a:lnTo>
                  <a:pt x="251" y="2024"/>
                </a:lnTo>
                <a:lnTo>
                  <a:pt x="251" y="2024"/>
                </a:lnTo>
                <a:cubicBezTo>
                  <a:pt x="113" y="2024"/>
                  <a:pt x="0" y="1911"/>
                  <a:pt x="0" y="177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26" name="Freeform 87">
            <a:extLst>
              <a:ext uri="{FF2B5EF4-FFF2-40B4-BE49-F238E27FC236}">
                <a16:creationId xmlns:a16="http://schemas.microsoft.com/office/drawing/2014/main" id="{E8A59F21-5759-3B04-C17B-834CF1B67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4910" y="5245715"/>
            <a:ext cx="983255" cy="98325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27" name="Freeform 88">
            <a:extLst>
              <a:ext uri="{FF2B5EF4-FFF2-40B4-BE49-F238E27FC236}">
                <a16:creationId xmlns:a16="http://schemas.microsoft.com/office/drawing/2014/main" id="{89F71E6D-D6B0-8403-4009-39CB496E6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0826" y="5311632"/>
            <a:ext cx="851423" cy="851423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807E4AF6-24E6-46EE-DCDC-AA4CD9639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8033" y="5465436"/>
            <a:ext cx="596387" cy="539192"/>
          </a:xfrm>
          <a:custGeom>
            <a:avLst/>
            <a:gdLst>
              <a:gd name="connsiteX0" fmla="*/ 722692 w 1192773"/>
              <a:gd name="connsiteY0" fmla="*/ 999737 h 1078384"/>
              <a:gd name="connsiteX1" fmla="*/ 738512 w 1192773"/>
              <a:gd name="connsiteY1" fmla="*/ 1014621 h 1078384"/>
              <a:gd name="connsiteX2" fmla="*/ 738512 w 1192773"/>
              <a:gd name="connsiteY2" fmla="*/ 1060514 h 1078384"/>
              <a:gd name="connsiteX3" fmla="*/ 722692 w 1192773"/>
              <a:gd name="connsiteY3" fmla="*/ 1075399 h 1078384"/>
              <a:gd name="connsiteX4" fmla="*/ 706872 w 1192773"/>
              <a:gd name="connsiteY4" fmla="*/ 1060514 h 1078384"/>
              <a:gd name="connsiteX5" fmla="*/ 706872 w 1192773"/>
              <a:gd name="connsiteY5" fmla="*/ 1014621 h 1078384"/>
              <a:gd name="connsiteX6" fmla="*/ 722692 w 1192773"/>
              <a:gd name="connsiteY6" fmla="*/ 999737 h 1078384"/>
              <a:gd name="connsiteX7" fmla="*/ 464518 w 1192773"/>
              <a:gd name="connsiteY7" fmla="*/ 999737 h 1078384"/>
              <a:gd name="connsiteX8" fmla="*/ 480338 w 1192773"/>
              <a:gd name="connsiteY8" fmla="*/ 1014621 h 1078384"/>
              <a:gd name="connsiteX9" fmla="*/ 480338 w 1192773"/>
              <a:gd name="connsiteY9" fmla="*/ 1060514 h 1078384"/>
              <a:gd name="connsiteX10" fmla="*/ 464518 w 1192773"/>
              <a:gd name="connsiteY10" fmla="*/ 1075399 h 1078384"/>
              <a:gd name="connsiteX11" fmla="*/ 448698 w 1192773"/>
              <a:gd name="connsiteY11" fmla="*/ 1060514 h 1078384"/>
              <a:gd name="connsiteX12" fmla="*/ 448698 w 1192773"/>
              <a:gd name="connsiteY12" fmla="*/ 1014621 h 1078384"/>
              <a:gd name="connsiteX13" fmla="*/ 464518 w 1192773"/>
              <a:gd name="connsiteY13" fmla="*/ 999737 h 1078384"/>
              <a:gd name="connsiteX14" fmla="*/ 101584 w 1192773"/>
              <a:gd name="connsiteY14" fmla="*/ 763534 h 1078384"/>
              <a:gd name="connsiteX15" fmla="*/ 358010 w 1192773"/>
              <a:gd name="connsiteY15" fmla="*/ 763534 h 1078384"/>
              <a:gd name="connsiteX16" fmla="*/ 458838 w 1192773"/>
              <a:gd name="connsiteY16" fmla="*/ 872232 h 1078384"/>
              <a:gd name="connsiteX17" fmla="*/ 460082 w 1192773"/>
              <a:gd name="connsiteY17" fmla="*/ 873482 h 1078384"/>
              <a:gd name="connsiteX18" fmla="*/ 467552 w 1192773"/>
              <a:gd name="connsiteY18" fmla="*/ 873482 h 1078384"/>
              <a:gd name="connsiteX19" fmla="*/ 723978 w 1192773"/>
              <a:gd name="connsiteY19" fmla="*/ 873482 h 1078384"/>
              <a:gd name="connsiteX20" fmla="*/ 733936 w 1192773"/>
              <a:gd name="connsiteY20" fmla="*/ 873482 h 1078384"/>
              <a:gd name="connsiteX21" fmla="*/ 733936 w 1192773"/>
              <a:gd name="connsiteY21" fmla="*/ 872232 h 1078384"/>
              <a:gd name="connsiteX22" fmla="*/ 836008 w 1192773"/>
              <a:gd name="connsiteY22" fmla="*/ 763534 h 1078384"/>
              <a:gd name="connsiteX23" fmla="*/ 1091188 w 1192773"/>
              <a:gd name="connsiteY23" fmla="*/ 763534 h 1078384"/>
              <a:gd name="connsiteX24" fmla="*/ 1192016 w 1192773"/>
              <a:gd name="connsiteY24" fmla="*/ 872232 h 1078384"/>
              <a:gd name="connsiteX25" fmla="*/ 1182058 w 1192773"/>
              <a:gd name="connsiteY25" fmla="*/ 889724 h 1078384"/>
              <a:gd name="connsiteX26" fmla="*/ 1164632 w 1192773"/>
              <a:gd name="connsiteY26" fmla="*/ 879729 h 1078384"/>
              <a:gd name="connsiteX27" fmla="*/ 1091188 w 1192773"/>
              <a:gd name="connsiteY27" fmla="*/ 793520 h 1078384"/>
              <a:gd name="connsiteX28" fmla="*/ 836008 w 1192773"/>
              <a:gd name="connsiteY28" fmla="*/ 793520 h 1078384"/>
              <a:gd name="connsiteX29" fmla="*/ 762566 w 1192773"/>
              <a:gd name="connsiteY29" fmla="*/ 878479 h 1078384"/>
              <a:gd name="connsiteX30" fmla="*/ 824804 w 1192773"/>
              <a:gd name="connsiteY30" fmla="*/ 982180 h 1078384"/>
              <a:gd name="connsiteX31" fmla="*/ 842232 w 1192773"/>
              <a:gd name="connsiteY31" fmla="*/ 1060892 h 1078384"/>
              <a:gd name="connsiteX32" fmla="*/ 831028 w 1192773"/>
              <a:gd name="connsiteY32" fmla="*/ 1077134 h 1078384"/>
              <a:gd name="connsiteX33" fmla="*/ 813602 w 1192773"/>
              <a:gd name="connsiteY33" fmla="*/ 1067139 h 1078384"/>
              <a:gd name="connsiteX34" fmla="*/ 796174 w 1192773"/>
              <a:gd name="connsiteY34" fmla="*/ 989676 h 1078384"/>
              <a:gd name="connsiteX35" fmla="*/ 723978 w 1192773"/>
              <a:gd name="connsiteY35" fmla="*/ 903467 h 1078384"/>
              <a:gd name="connsiteX36" fmla="*/ 467552 w 1192773"/>
              <a:gd name="connsiteY36" fmla="*/ 903467 h 1078384"/>
              <a:gd name="connsiteX37" fmla="*/ 394108 w 1192773"/>
              <a:gd name="connsiteY37" fmla="*/ 989676 h 1078384"/>
              <a:gd name="connsiteX38" fmla="*/ 374192 w 1192773"/>
              <a:gd name="connsiteY38" fmla="*/ 1067139 h 1078384"/>
              <a:gd name="connsiteX39" fmla="*/ 360500 w 1192773"/>
              <a:gd name="connsiteY39" fmla="*/ 1078384 h 1078384"/>
              <a:gd name="connsiteX40" fmla="*/ 356766 w 1192773"/>
              <a:gd name="connsiteY40" fmla="*/ 1077134 h 1078384"/>
              <a:gd name="connsiteX41" fmla="*/ 345562 w 1192773"/>
              <a:gd name="connsiteY41" fmla="*/ 1059643 h 1078384"/>
              <a:gd name="connsiteX42" fmla="*/ 365478 w 1192773"/>
              <a:gd name="connsiteY42" fmla="*/ 982180 h 1078384"/>
              <a:gd name="connsiteX43" fmla="*/ 430208 w 1192773"/>
              <a:gd name="connsiteY43" fmla="*/ 877230 h 1078384"/>
              <a:gd name="connsiteX44" fmla="*/ 358010 w 1192773"/>
              <a:gd name="connsiteY44" fmla="*/ 793520 h 1078384"/>
              <a:gd name="connsiteX45" fmla="*/ 101584 w 1192773"/>
              <a:gd name="connsiteY45" fmla="*/ 793520 h 1078384"/>
              <a:gd name="connsiteX46" fmla="*/ 29386 w 1192773"/>
              <a:gd name="connsiteY46" fmla="*/ 879729 h 1078384"/>
              <a:gd name="connsiteX47" fmla="*/ 10714 w 1192773"/>
              <a:gd name="connsiteY47" fmla="*/ 889724 h 1078384"/>
              <a:gd name="connsiteX48" fmla="*/ 756 w 1192773"/>
              <a:gd name="connsiteY48" fmla="*/ 872232 h 1078384"/>
              <a:gd name="connsiteX49" fmla="*/ 101584 w 1192773"/>
              <a:gd name="connsiteY49" fmla="*/ 763534 h 1078384"/>
              <a:gd name="connsiteX50" fmla="*/ 593636 w 1192773"/>
              <a:gd name="connsiteY50" fmla="*/ 649307 h 1078384"/>
              <a:gd name="connsiteX51" fmla="*/ 504906 w 1192773"/>
              <a:gd name="connsiteY51" fmla="*/ 737572 h 1078384"/>
              <a:gd name="connsiteX52" fmla="*/ 593636 w 1192773"/>
              <a:gd name="connsiteY52" fmla="*/ 825838 h 1078384"/>
              <a:gd name="connsiteX53" fmla="*/ 681118 w 1192773"/>
              <a:gd name="connsiteY53" fmla="*/ 737572 h 1078384"/>
              <a:gd name="connsiteX54" fmla="*/ 593636 w 1192773"/>
              <a:gd name="connsiteY54" fmla="*/ 649307 h 1078384"/>
              <a:gd name="connsiteX55" fmla="*/ 593636 w 1192773"/>
              <a:gd name="connsiteY55" fmla="*/ 620714 h 1078384"/>
              <a:gd name="connsiteX56" fmla="*/ 711112 w 1192773"/>
              <a:gd name="connsiteY56" fmla="*/ 737572 h 1078384"/>
              <a:gd name="connsiteX57" fmla="*/ 593636 w 1192773"/>
              <a:gd name="connsiteY57" fmla="*/ 855674 h 1078384"/>
              <a:gd name="connsiteX58" fmla="*/ 476162 w 1192773"/>
              <a:gd name="connsiteY58" fmla="*/ 737572 h 1078384"/>
              <a:gd name="connsiteX59" fmla="*/ 593636 w 1192773"/>
              <a:gd name="connsiteY59" fmla="*/ 620714 h 1078384"/>
              <a:gd name="connsiteX60" fmla="*/ 961674 w 1192773"/>
              <a:gd name="connsiteY60" fmla="*/ 540690 h 1078384"/>
              <a:gd name="connsiteX61" fmla="*/ 874192 w 1192773"/>
              <a:gd name="connsiteY61" fmla="*/ 628955 h 1078384"/>
              <a:gd name="connsiteX62" fmla="*/ 961674 w 1192773"/>
              <a:gd name="connsiteY62" fmla="*/ 715978 h 1078384"/>
              <a:gd name="connsiteX63" fmla="*/ 1049156 w 1192773"/>
              <a:gd name="connsiteY63" fmla="*/ 628955 h 1078384"/>
              <a:gd name="connsiteX64" fmla="*/ 961674 w 1192773"/>
              <a:gd name="connsiteY64" fmla="*/ 540690 h 1078384"/>
              <a:gd name="connsiteX65" fmla="*/ 231096 w 1192773"/>
              <a:gd name="connsiteY65" fmla="*/ 540690 h 1078384"/>
              <a:gd name="connsiteX66" fmla="*/ 143614 w 1192773"/>
              <a:gd name="connsiteY66" fmla="*/ 628955 h 1078384"/>
              <a:gd name="connsiteX67" fmla="*/ 231096 w 1192773"/>
              <a:gd name="connsiteY67" fmla="*/ 715978 h 1078384"/>
              <a:gd name="connsiteX68" fmla="*/ 318576 w 1192773"/>
              <a:gd name="connsiteY68" fmla="*/ 628955 h 1078384"/>
              <a:gd name="connsiteX69" fmla="*/ 231096 w 1192773"/>
              <a:gd name="connsiteY69" fmla="*/ 540690 h 1078384"/>
              <a:gd name="connsiteX70" fmla="*/ 961674 w 1192773"/>
              <a:gd name="connsiteY70" fmla="*/ 510854 h 1078384"/>
              <a:gd name="connsiteX71" fmla="*/ 1079150 w 1192773"/>
              <a:gd name="connsiteY71" fmla="*/ 628955 h 1078384"/>
              <a:gd name="connsiteX72" fmla="*/ 961674 w 1192773"/>
              <a:gd name="connsiteY72" fmla="*/ 745814 h 1078384"/>
              <a:gd name="connsiteX73" fmla="*/ 844196 w 1192773"/>
              <a:gd name="connsiteY73" fmla="*/ 628955 h 1078384"/>
              <a:gd name="connsiteX74" fmla="*/ 961674 w 1192773"/>
              <a:gd name="connsiteY74" fmla="*/ 510854 h 1078384"/>
              <a:gd name="connsiteX75" fmla="*/ 231096 w 1192773"/>
              <a:gd name="connsiteY75" fmla="*/ 510854 h 1078384"/>
              <a:gd name="connsiteX76" fmla="*/ 348570 w 1192773"/>
              <a:gd name="connsiteY76" fmla="*/ 628955 h 1078384"/>
              <a:gd name="connsiteX77" fmla="*/ 231096 w 1192773"/>
              <a:gd name="connsiteY77" fmla="*/ 745814 h 1078384"/>
              <a:gd name="connsiteX78" fmla="*/ 113620 w 1192773"/>
              <a:gd name="connsiteY78" fmla="*/ 628955 h 1078384"/>
              <a:gd name="connsiteX79" fmla="*/ 231096 w 1192773"/>
              <a:gd name="connsiteY79" fmla="*/ 510854 h 1078384"/>
              <a:gd name="connsiteX80" fmla="*/ 642726 w 1192773"/>
              <a:gd name="connsiteY80" fmla="*/ 29890 h 1078384"/>
              <a:gd name="connsiteX81" fmla="*/ 609174 w 1192773"/>
              <a:gd name="connsiteY81" fmla="*/ 63517 h 1078384"/>
              <a:gd name="connsiteX82" fmla="*/ 609174 w 1192773"/>
              <a:gd name="connsiteY82" fmla="*/ 155680 h 1078384"/>
              <a:gd name="connsiteX83" fmla="*/ 593018 w 1192773"/>
              <a:gd name="connsiteY83" fmla="*/ 155680 h 1078384"/>
              <a:gd name="connsiteX84" fmla="*/ 529642 w 1192773"/>
              <a:gd name="connsiteY84" fmla="*/ 220442 h 1078384"/>
              <a:gd name="connsiteX85" fmla="*/ 593018 w 1192773"/>
              <a:gd name="connsiteY85" fmla="*/ 285205 h 1078384"/>
              <a:gd name="connsiteX86" fmla="*/ 609174 w 1192773"/>
              <a:gd name="connsiteY86" fmla="*/ 285205 h 1078384"/>
              <a:gd name="connsiteX87" fmla="*/ 609174 w 1192773"/>
              <a:gd name="connsiteY87" fmla="*/ 377367 h 1078384"/>
              <a:gd name="connsiteX88" fmla="*/ 642726 w 1192773"/>
              <a:gd name="connsiteY88" fmla="*/ 410994 h 1078384"/>
              <a:gd name="connsiteX89" fmla="*/ 706102 w 1192773"/>
              <a:gd name="connsiteY89" fmla="*/ 410994 h 1078384"/>
              <a:gd name="connsiteX90" fmla="*/ 799302 w 1192773"/>
              <a:gd name="connsiteY90" fmla="*/ 332532 h 1078384"/>
              <a:gd name="connsiteX91" fmla="*/ 891258 w 1192773"/>
              <a:gd name="connsiteY91" fmla="*/ 410994 h 1078384"/>
              <a:gd name="connsiteX92" fmla="*/ 960848 w 1192773"/>
              <a:gd name="connsiteY92" fmla="*/ 410994 h 1078384"/>
              <a:gd name="connsiteX93" fmla="*/ 994400 w 1192773"/>
              <a:gd name="connsiteY93" fmla="*/ 377367 h 1078384"/>
              <a:gd name="connsiteX94" fmla="*/ 994400 w 1192773"/>
              <a:gd name="connsiteY94" fmla="*/ 115826 h 1078384"/>
              <a:gd name="connsiteX95" fmla="*/ 908656 w 1192773"/>
              <a:gd name="connsiteY95" fmla="*/ 29890 h 1078384"/>
              <a:gd name="connsiteX96" fmla="*/ 279868 w 1192773"/>
              <a:gd name="connsiteY96" fmla="*/ 29890 h 1078384"/>
              <a:gd name="connsiteX97" fmla="*/ 192880 w 1192773"/>
              <a:gd name="connsiteY97" fmla="*/ 115826 h 1078384"/>
              <a:gd name="connsiteX98" fmla="*/ 192880 w 1192773"/>
              <a:gd name="connsiteY98" fmla="*/ 377367 h 1078384"/>
              <a:gd name="connsiteX99" fmla="*/ 226432 w 1192773"/>
              <a:gd name="connsiteY99" fmla="*/ 410994 h 1078384"/>
              <a:gd name="connsiteX100" fmla="*/ 298508 w 1192773"/>
              <a:gd name="connsiteY100" fmla="*/ 410994 h 1078384"/>
              <a:gd name="connsiteX101" fmla="*/ 322118 w 1192773"/>
              <a:gd name="connsiteY101" fmla="*/ 433412 h 1078384"/>
              <a:gd name="connsiteX102" fmla="*/ 385494 w 1192773"/>
              <a:gd name="connsiteY102" fmla="*/ 490702 h 1078384"/>
              <a:gd name="connsiteX103" fmla="*/ 450112 w 1192773"/>
              <a:gd name="connsiteY103" fmla="*/ 433412 h 1078384"/>
              <a:gd name="connsiteX104" fmla="*/ 474966 w 1192773"/>
              <a:gd name="connsiteY104" fmla="*/ 410994 h 1078384"/>
              <a:gd name="connsiteX105" fmla="*/ 545798 w 1192773"/>
              <a:gd name="connsiteY105" fmla="*/ 410994 h 1078384"/>
              <a:gd name="connsiteX106" fmla="*/ 579350 w 1192773"/>
              <a:gd name="connsiteY106" fmla="*/ 377367 h 1078384"/>
              <a:gd name="connsiteX107" fmla="*/ 579350 w 1192773"/>
              <a:gd name="connsiteY107" fmla="*/ 312605 h 1078384"/>
              <a:gd name="connsiteX108" fmla="*/ 499820 w 1192773"/>
              <a:gd name="connsiteY108" fmla="*/ 220442 h 1078384"/>
              <a:gd name="connsiteX109" fmla="*/ 579350 w 1192773"/>
              <a:gd name="connsiteY109" fmla="*/ 128280 h 1078384"/>
              <a:gd name="connsiteX110" fmla="*/ 579350 w 1192773"/>
              <a:gd name="connsiteY110" fmla="*/ 63517 h 1078384"/>
              <a:gd name="connsiteX111" fmla="*/ 545798 w 1192773"/>
              <a:gd name="connsiteY111" fmla="*/ 29890 h 1078384"/>
              <a:gd name="connsiteX112" fmla="*/ 279868 w 1192773"/>
              <a:gd name="connsiteY112" fmla="*/ 0 h 1078384"/>
              <a:gd name="connsiteX113" fmla="*/ 545798 w 1192773"/>
              <a:gd name="connsiteY113" fmla="*/ 0 h 1078384"/>
              <a:gd name="connsiteX114" fmla="*/ 593018 w 1192773"/>
              <a:gd name="connsiteY114" fmla="*/ 23663 h 1078384"/>
              <a:gd name="connsiteX115" fmla="*/ 642726 w 1192773"/>
              <a:gd name="connsiteY115" fmla="*/ 0 h 1078384"/>
              <a:gd name="connsiteX116" fmla="*/ 908656 w 1192773"/>
              <a:gd name="connsiteY116" fmla="*/ 0 h 1078384"/>
              <a:gd name="connsiteX117" fmla="*/ 1024224 w 1192773"/>
              <a:gd name="connsiteY117" fmla="*/ 115826 h 1078384"/>
              <a:gd name="connsiteX118" fmla="*/ 1024224 w 1192773"/>
              <a:gd name="connsiteY118" fmla="*/ 377367 h 1078384"/>
              <a:gd name="connsiteX119" fmla="*/ 960848 w 1192773"/>
              <a:gd name="connsiteY119" fmla="*/ 440885 h 1078384"/>
              <a:gd name="connsiteX120" fmla="*/ 887530 w 1192773"/>
              <a:gd name="connsiteY120" fmla="*/ 440885 h 1078384"/>
              <a:gd name="connsiteX121" fmla="*/ 862676 w 1192773"/>
              <a:gd name="connsiteY121" fmla="*/ 418467 h 1078384"/>
              <a:gd name="connsiteX122" fmla="*/ 799302 w 1192773"/>
              <a:gd name="connsiteY122" fmla="*/ 362422 h 1078384"/>
              <a:gd name="connsiteX123" fmla="*/ 734682 w 1192773"/>
              <a:gd name="connsiteY123" fmla="*/ 418467 h 1078384"/>
              <a:gd name="connsiteX124" fmla="*/ 711072 w 1192773"/>
              <a:gd name="connsiteY124" fmla="*/ 440885 h 1078384"/>
              <a:gd name="connsiteX125" fmla="*/ 642726 w 1192773"/>
              <a:gd name="connsiteY125" fmla="*/ 440885 h 1078384"/>
              <a:gd name="connsiteX126" fmla="*/ 593018 w 1192773"/>
              <a:gd name="connsiteY126" fmla="*/ 418467 h 1078384"/>
              <a:gd name="connsiteX127" fmla="*/ 545798 w 1192773"/>
              <a:gd name="connsiteY127" fmla="*/ 440885 h 1078384"/>
              <a:gd name="connsiteX128" fmla="*/ 478694 w 1192773"/>
              <a:gd name="connsiteY128" fmla="*/ 440885 h 1078384"/>
              <a:gd name="connsiteX129" fmla="*/ 385494 w 1192773"/>
              <a:gd name="connsiteY129" fmla="*/ 520593 h 1078384"/>
              <a:gd name="connsiteX130" fmla="*/ 293536 w 1192773"/>
              <a:gd name="connsiteY130" fmla="*/ 440885 h 1078384"/>
              <a:gd name="connsiteX131" fmla="*/ 226432 w 1192773"/>
              <a:gd name="connsiteY131" fmla="*/ 440885 h 1078384"/>
              <a:gd name="connsiteX132" fmla="*/ 163056 w 1192773"/>
              <a:gd name="connsiteY132" fmla="*/ 377367 h 1078384"/>
              <a:gd name="connsiteX133" fmla="*/ 163056 w 1192773"/>
              <a:gd name="connsiteY133" fmla="*/ 115826 h 1078384"/>
              <a:gd name="connsiteX134" fmla="*/ 279868 w 1192773"/>
              <a:gd name="connsiteY134" fmla="*/ 0 h 107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192773" h="1078384">
                <a:moveTo>
                  <a:pt x="722692" y="999737"/>
                </a:moveTo>
                <a:cubicBezTo>
                  <a:pt x="731920" y="999737"/>
                  <a:pt x="738512" y="1005939"/>
                  <a:pt x="738512" y="1014621"/>
                </a:cubicBezTo>
                <a:lnTo>
                  <a:pt x="738512" y="1060514"/>
                </a:lnTo>
                <a:cubicBezTo>
                  <a:pt x="738512" y="1069197"/>
                  <a:pt x="731920" y="1075399"/>
                  <a:pt x="722692" y="1075399"/>
                </a:cubicBezTo>
                <a:cubicBezTo>
                  <a:pt x="713464" y="1075399"/>
                  <a:pt x="706872" y="1069197"/>
                  <a:pt x="706872" y="1060514"/>
                </a:cubicBezTo>
                <a:lnTo>
                  <a:pt x="706872" y="1014621"/>
                </a:lnTo>
                <a:cubicBezTo>
                  <a:pt x="706872" y="1005939"/>
                  <a:pt x="713464" y="999737"/>
                  <a:pt x="722692" y="999737"/>
                </a:cubicBezTo>
                <a:close/>
                <a:moveTo>
                  <a:pt x="464518" y="999737"/>
                </a:moveTo>
                <a:cubicBezTo>
                  <a:pt x="473746" y="999737"/>
                  <a:pt x="480338" y="1005939"/>
                  <a:pt x="480338" y="1014621"/>
                </a:cubicBezTo>
                <a:lnTo>
                  <a:pt x="480338" y="1060514"/>
                </a:lnTo>
                <a:cubicBezTo>
                  <a:pt x="480338" y="1069197"/>
                  <a:pt x="473746" y="1075399"/>
                  <a:pt x="464518" y="1075399"/>
                </a:cubicBezTo>
                <a:cubicBezTo>
                  <a:pt x="456608" y="1075399"/>
                  <a:pt x="448698" y="1069197"/>
                  <a:pt x="448698" y="1060514"/>
                </a:cubicBezTo>
                <a:lnTo>
                  <a:pt x="448698" y="1014621"/>
                </a:lnTo>
                <a:cubicBezTo>
                  <a:pt x="448698" y="1005939"/>
                  <a:pt x="456608" y="999737"/>
                  <a:pt x="464518" y="999737"/>
                </a:cubicBezTo>
                <a:close/>
                <a:moveTo>
                  <a:pt x="101584" y="763534"/>
                </a:moveTo>
                <a:lnTo>
                  <a:pt x="358010" y="763534"/>
                </a:lnTo>
                <a:cubicBezTo>
                  <a:pt x="420250" y="763534"/>
                  <a:pt x="435186" y="787273"/>
                  <a:pt x="458838" y="872232"/>
                </a:cubicBezTo>
                <a:lnTo>
                  <a:pt x="460082" y="873482"/>
                </a:lnTo>
                <a:cubicBezTo>
                  <a:pt x="462572" y="873482"/>
                  <a:pt x="465062" y="873482"/>
                  <a:pt x="467552" y="873482"/>
                </a:cubicBezTo>
                <a:lnTo>
                  <a:pt x="723978" y="873482"/>
                </a:lnTo>
                <a:cubicBezTo>
                  <a:pt x="727712" y="873482"/>
                  <a:pt x="730202" y="873482"/>
                  <a:pt x="733936" y="873482"/>
                </a:cubicBezTo>
                <a:lnTo>
                  <a:pt x="733936" y="872232"/>
                </a:lnTo>
                <a:cubicBezTo>
                  <a:pt x="757586" y="787273"/>
                  <a:pt x="773768" y="763534"/>
                  <a:pt x="836008" y="763534"/>
                </a:cubicBezTo>
                <a:lnTo>
                  <a:pt x="1091188" y="763534"/>
                </a:lnTo>
                <a:cubicBezTo>
                  <a:pt x="1152184" y="763534"/>
                  <a:pt x="1168366" y="787273"/>
                  <a:pt x="1192016" y="872232"/>
                </a:cubicBezTo>
                <a:cubicBezTo>
                  <a:pt x="1194506" y="879729"/>
                  <a:pt x="1190772" y="887225"/>
                  <a:pt x="1182058" y="889724"/>
                </a:cubicBezTo>
                <a:cubicBezTo>
                  <a:pt x="1174590" y="892223"/>
                  <a:pt x="1165876" y="887225"/>
                  <a:pt x="1164632" y="879729"/>
                </a:cubicBezTo>
                <a:cubicBezTo>
                  <a:pt x="1139736" y="793520"/>
                  <a:pt x="1128532" y="793520"/>
                  <a:pt x="1091188" y="793520"/>
                </a:cubicBezTo>
                <a:lnTo>
                  <a:pt x="836008" y="793520"/>
                </a:lnTo>
                <a:cubicBezTo>
                  <a:pt x="798664" y="793520"/>
                  <a:pt x="786216" y="793520"/>
                  <a:pt x="762566" y="878479"/>
                </a:cubicBezTo>
                <a:cubicBezTo>
                  <a:pt x="793686" y="889724"/>
                  <a:pt x="807378" y="918460"/>
                  <a:pt x="824804" y="982180"/>
                </a:cubicBezTo>
                <a:lnTo>
                  <a:pt x="842232" y="1060892"/>
                </a:lnTo>
                <a:cubicBezTo>
                  <a:pt x="843476" y="1068389"/>
                  <a:pt x="838498" y="1075885"/>
                  <a:pt x="831028" y="1077134"/>
                </a:cubicBezTo>
                <a:cubicBezTo>
                  <a:pt x="823560" y="1080883"/>
                  <a:pt x="814846" y="1074636"/>
                  <a:pt x="813602" y="1067139"/>
                </a:cubicBezTo>
                <a:lnTo>
                  <a:pt x="796174" y="989676"/>
                </a:lnTo>
                <a:cubicBezTo>
                  <a:pt x="772524" y="903467"/>
                  <a:pt x="761320" y="903467"/>
                  <a:pt x="723978" y="903467"/>
                </a:cubicBezTo>
                <a:lnTo>
                  <a:pt x="467552" y="903467"/>
                </a:lnTo>
                <a:cubicBezTo>
                  <a:pt x="430208" y="903467"/>
                  <a:pt x="419004" y="903467"/>
                  <a:pt x="394108" y="989676"/>
                </a:cubicBezTo>
                <a:lnTo>
                  <a:pt x="374192" y="1067139"/>
                </a:lnTo>
                <a:cubicBezTo>
                  <a:pt x="372948" y="1074636"/>
                  <a:pt x="366724" y="1078384"/>
                  <a:pt x="360500" y="1078384"/>
                </a:cubicBezTo>
                <a:cubicBezTo>
                  <a:pt x="359254" y="1078384"/>
                  <a:pt x="358010" y="1078384"/>
                  <a:pt x="356766" y="1077134"/>
                </a:cubicBezTo>
                <a:cubicBezTo>
                  <a:pt x="349296" y="1075885"/>
                  <a:pt x="343072" y="1068389"/>
                  <a:pt x="345562" y="1059643"/>
                </a:cubicBezTo>
                <a:lnTo>
                  <a:pt x="365478" y="982180"/>
                </a:lnTo>
                <a:cubicBezTo>
                  <a:pt x="384150" y="918460"/>
                  <a:pt x="397844" y="888474"/>
                  <a:pt x="430208" y="877230"/>
                </a:cubicBezTo>
                <a:cubicBezTo>
                  <a:pt x="406556" y="793520"/>
                  <a:pt x="395354" y="793520"/>
                  <a:pt x="358010" y="793520"/>
                </a:cubicBezTo>
                <a:lnTo>
                  <a:pt x="101584" y="793520"/>
                </a:lnTo>
                <a:cubicBezTo>
                  <a:pt x="65486" y="793520"/>
                  <a:pt x="53038" y="793520"/>
                  <a:pt x="29386" y="879729"/>
                </a:cubicBezTo>
                <a:cubicBezTo>
                  <a:pt x="26898" y="887225"/>
                  <a:pt x="18184" y="892223"/>
                  <a:pt x="10714" y="889724"/>
                </a:cubicBezTo>
                <a:cubicBezTo>
                  <a:pt x="2002" y="887225"/>
                  <a:pt x="-1732" y="879729"/>
                  <a:pt x="756" y="872232"/>
                </a:cubicBezTo>
                <a:cubicBezTo>
                  <a:pt x="23162" y="787273"/>
                  <a:pt x="40590" y="763534"/>
                  <a:pt x="101584" y="763534"/>
                </a:cubicBezTo>
                <a:close/>
                <a:moveTo>
                  <a:pt x="593636" y="649307"/>
                </a:moveTo>
                <a:cubicBezTo>
                  <a:pt x="543648" y="649307"/>
                  <a:pt x="504906" y="689089"/>
                  <a:pt x="504906" y="737572"/>
                </a:cubicBezTo>
                <a:cubicBezTo>
                  <a:pt x="504906" y="786056"/>
                  <a:pt x="543648" y="825838"/>
                  <a:pt x="593636" y="825838"/>
                </a:cubicBezTo>
                <a:cubicBezTo>
                  <a:pt x="641126" y="825838"/>
                  <a:pt x="681118" y="786056"/>
                  <a:pt x="681118" y="737572"/>
                </a:cubicBezTo>
                <a:cubicBezTo>
                  <a:pt x="681118" y="689089"/>
                  <a:pt x="641126" y="649307"/>
                  <a:pt x="593636" y="649307"/>
                </a:cubicBezTo>
                <a:close/>
                <a:moveTo>
                  <a:pt x="593636" y="620714"/>
                </a:moveTo>
                <a:cubicBezTo>
                  <a:pt x="658622" y="620714"/>
                  <a:pt x="711112" y="672927"/>
                  <a:pt x="711112" y="737572"/>
                </a:cubicBezTo>
                <a:cubicBezTo>
                  <a:pt x="711112" y="802217"/>
                  <a:pt x="658622" y="855674"/>
                  <a:pt x="593636" y="855674"/>
                </a:cubicBezTo>
                <a:cubicBezTo>
                  <a:pt x="528650" y="855674"/>
                  <a:pt x="476162" y="802217"/>
                  <a:pt x="476162" y="737572"/>
                </a:cubicBezTo>
                <a:cubicBezTo>
                  <a:pt x="476162" y="672927"/>
                  <a:pt x="528650" y="620714"/>
                  <a:pt x="593636" y="620714"/>
                </a:cubicBezTo>
                <a:close/>
                <a:moveTo>
                  <a:pt x="961674" y="540690"/>
                </a:moveTo>
                <a:cubicBezTo>
                  <a:pt x="914184" y="540690"/>
                  <a:pt x="874192" y="579229"/>
                  <a:pt x="874192" y="628955"/>
                </a:cubicBezTo>
                <a:cubicBezTo>
                  <a:pt x="874192" y="676196"/>
                  <a:pt x="914184" y="715978"/>
                  <a:pt x="961674" y="715978"/>
                </a:cubicBezTo>
                <a:cubicBezTo>
                  <a:pt x="1010414" y="715978"/>
                  <a:pt x="1049156" y="676196"/>
                  <a:pt x="1049156" y="628955"/>
                </a:cubicBezTo>
                <a:cubicBezTo>
                  <a:pt x="1049156" y="579229"/>
                  <a:pt x="1010414" y="540690"/>
                  <a:pt x="961674" y="540690"/>
                </a:cubicBezTo>
                <a:close/>
                <a:moveTo>
                  <a:pt x="231096" y="540690"/>
                </a:moveTo>
                <a:cubicBezTo>
                  <a:pt x="182356" y="540690"/>
                  <a:pt x="143614" y="579229"/>
                  <a:pt x="143614" y="628955"/>
                </a:cubicBezTo>
                <a:cubicBezTo>
                  <a:pt x="143614" y="676196"/>
                  <a:pt x="182356" y="715978"/>
                  <a:pt x="231096" y="715978"/>
                </a:cubicBezTo>
                <a:cubicBezTo>
                  <a:pt x="279836" y="715978"/>
                  <a:pt x="318576" y="676196"/>
                  <a:pt x="318576" y="628955"/>
                </a:cubicBezTo>
                <a:cubicBezTo>
                  <a:pt x="318576" y="579229"/>
                  <a:pt x="279836" y="540690"/>
                  <a:pt x="231096" y="540690"/>
                </a:cubicBezTo>
                <a:close/>
                <a:moveTo>
                  <a:pt x="961674" y="510854"/>
                </a:moveTo>
                <a:cubicBezTo>
                  <a:pt x="1026660" y="510854"/>
                  <a:pt x="1079150" y="564310"/>
                  <a:pt x="1079150" y="628955"/>
                </a:cubicBezTo>
                <a:cubicBezTo>
                  <a:pt x="1079150" y="693601"/>
                  <a:pt x="1026660" y="745814"/>
                  <a:pt x="961674" y="745814"/>
                </a:cubicBezTo>
                <a:cubicBezTo>
                  <a:pt x="896686" y="745814"/>
                  <a:pt x="844196" y="693601"/>
                  <a:pt x="844196" y="628955"/>
                </a:cubicBezTo>
                <a:cubicBezTo>
                  <a:pt x="844196" y="564310"/>
                  <a:pt x="896686" y="510854"/>
                  <a:pt x="961674" y="510854"/>
                </a:cubicBezTo>
                <a:close/>
                <a:moveTo>
                  <a:pt x="231096" y="510854"/>
                </a:moveTo>
                <a:cubicBezTo>
                  <a:pt x="296082" y="510854"/>
                  <a:pt x="348570" y="564310"/>
                  <a:pt x="348570" y="628955"/>
                </a:cubicBezTo>
                <a:cubicBezTo>
                  <a:pt x="348570" y="693601"/>
                  <a:pt x="296082" y="745814"/>
                  <a:pt x="231096" y="745814"/>
                </a:cubicBezTo>
                <a:cubicBezTo>
                  <a:pt x="166110" y="745814"/>
                  <a:pt x="113620" y="693601"/>
                  <a:pt x="113620" y="628955"/>
                </a:cubicBezTo>
                <a:cubicBezTo>
                  <a:pt x="113620" y="564310"/>
                  <a:pt x="166110" y="510854"/>
                  <a:pt x="231096" y="510854"/>
                </a:cubicBezTo>
                <a:close/>
                <a:moveTo>
                  <a:pt x="642726" y="29890"/>
                </a:moveTo>
                <a:cubicBezTo>
                  <a:pt x="624086" y="29890"/>
                  <a:pt x="609174" y="44836"/>
                  <a:pt x="609174" y="63517"/>
                </a:cubicBezTo>
                <a:lnTo>
                  <a:pt x="609174" y="155680"/>
                </a:lnTo>
                <a:lnTo>
                  <a:pt x="593018" y="155680"/>
                </a:lnTo>
                <a:cubicBezTo>
                  <a:pt x="558224" y="155680"/>
                  <a:pt x="529642" y="185570"/>
                  <a:pt x="529642" y="220442"/>
                </a:cubicBezTo>
                <a:cubicBezTo>
                  <a:pt x="529642" y="256560"/>
                  <a:pt x="558224" y="285205"/>
                  <a:pt x="593018" y="285205"/>
                </a:cubicBezTo>
                <a:lnTo>
                  <a:pt x="609174" y="285205"/>
                </a:lnTo>
                <a:lnTo>
                  <a:pt x="609174" y="377367"/>
                </a:lnTo>
                <a:cubicBezTo>
                  <a:pt x="609174" y="396049"/>
                  <a:pt x="624086" y="410994"/>
                  <a:pt x="642726" y="410994"/>
                </a:cubicBezTo>
                <a:lnTo>
                  <a:pt x="706102" y="410994"/>
                </a:lnTo>
                <a:cubicBezTo>
                  <a:pt x="713558" y="366158"/>
                  <a:pt x="752080" y="332532"/>
                  <a:pt x="799302" y="332532"/>
                </a:cubicBezTo>
                <a:cubicBezTo>
                  <a:pt x="845280" y="332532"/>
                  <a:pt x="885044" y="366158"/>
                  <a:pt x="891258" y="410994"/>
                </a:cubicBezTo>
                <a:lnTo>
                  <a:pt x="960848" y="410994"/>
                </a:lnTo>
                <a:cubicBezTo>
                  <a:pt x="979488" y="410994"/>
                  <a:pt x="994400" y="396049"/>
                  <a:pt x="994400" y="377367"/>
                </a:cubicBezTo>
                <a:lnTo>
                  <a:pt x="994400" y="115826"/>
                </a:lnTo>
                <a:cubicBezTo>
                  <a:pt x="994400" y="68499"/>
                  <a:pt x="955876" y="29890"/>
                  <a:pt x="908656" y="29890"/>
                </a:cubicBezTo>
                <a:close/>
                <a:moveTo>
                  <a:pt x="279868" y="29890"/>
                </a:moveTo>
                <a:cubicBezTo>
                  <a:pt x="232646" y="29890"/>
                  <a:pt x="192880" y="68499"/>
                  <a:pt x="192880" y="115826"/>
                </a:cubicBezTo>
                <a:lnTo>
                  <a:pt x="192880" y="377367"/>
                </a:lnTo>
                <a:cubicBezTo>
                  <a:pt x="192880" y="396049"/>
                  <a:pt x="207792" y="410994"/>
                  <a:pt x="226432" y="410994"/>
                </a:cubicBezTo>
                <a:lnTo>
                  <a:pt x="298508" y="410994"/>
                </a:lnTo>
                <a:cubicBezTo>
                  <a:pt x="310934" y="410994"/>
                  <a:pt x="320876" y="420958"/>
                  <a:pt x="322118" y="433412"/>
                </a:cubicBezTo>
                <a:cubicBezTo>
                  <a:pt x="325846" y="465793"/>
                  <a:pt x="353184" y="490702"/>
                  <a:pt x="385494" y="490702"/>
                </a:cubicBezTo>
                <a:cubicBezTo>
                  <a:pt x="419046" y="490702"/>
                  <a:pt x="446384" y="465793"/>
                  <a:pt x="450112" y="433412"/>
                </a:cubicBezTo>
                <a:cubicBezTo>
                  <a:pt x="451356" y="420958"/>
                  <a:pt x="461296" y="410994"/>
                  <a:pt x="474966" y="410994"/>
                </a:cubicBezTo>
                <a:lnTo>
                  <a:pt x="545798" y="410994"/>
                </a:lnTo>
                <a:cubicBezTo>
                  <a:pt x="564438" y="410994"/>
                  <a:pt x="579350" y="396049"/>
                  <a:pt x="579350" y="377367"/>
                </a:cubicBezTo>
                <a:lnTo>
                  <a:pt x="579350" y="312605"/>
                </a:lnTo>
                <a:cubicBezTo>
                  <a:pt x="534614" y="306377"/>
                  <a:pt x="499820" y="267769"/>
                  <a:pt x="499820" y="220442"/>
                </a:cubicBezTo>
                <a:cubicBezTo>
                  <a:pt x="499820" y="174361"/>
                  <a:pt x="534614" y="134507"/>
                  <a:pt x="579350" y="128280"/>
                </a:cubicBezTo>
                <a:lnTo>
                  <a:pt x="579350" y="63517"/>
                </a:lnTo>
                <a:cubicBezTo>
                  <a:pt x="579350" y="44836"/>
                  <a:pt x="564438" y="29890"/>
                  <a:pt x="545798" y="29890"/>
                </a:cubicBezTo>
                <a:close/>
                <a:moveTo>
                  <a:pt x="279868" y="0"/>
                </a:moveTo>
                <a:lnTo>
                  <a:pt x="545798" y="0"/>
                </a:lnTo>
                <a:cubicBezTo>
                  <a:pt x="564438" y="0"/>
                  <a:pt x="581834" y="9963"/>
                  <a:pt x="593018" y="23663"/>
                </a:cubicBezTo>
                <a:cubicBezTo>
                  <a:pt x="605446" y="9963"/>
                  <a:pt x="622842" y="0"/>
                  <a:pt x="642726" y="0"/>
                </a:cubicBezTo>
                <a:lnTo>
                  <a:pt x="908656" y="0"/>
                </a:lnTo>
                <a:cubicBezTo>
                  <a:pt x="972032" y="0"/>
                  <a:pt x="1024224" y="52308"/>
                  <a:pt x="1024224" y="115826"/>
                </a:cubicBezTo>
                <a:lnTo>
                  <a:pt x="1024224" y="377367"/>
                </a:lnTo>
                <a:cubicBezTo>
                  <a:pt x="1024224" y="412240"/>
                  <a:pt x="995642" y="440885"/>
                  <a:pt x="960848" y="440885"/>
                </a:cubicBezTo>
                <a:lnTo>
                  <a:pt x="887530" y="440885"/>
                </a:lnTo>
                <a:cubicBezTo>
                  <a:pt x="875104" y="440885"/>
                  <a:pt x="863920" y="432167"/>
                  <a:pt x="862676" y="418467"/>
                </a:cubicBezTo>
                <a:cubicBezTo>
                  <a:pt x="860192" y="386085"/>
                  <a:pt x="832854" y="362422"/>
                  <a:pt x="799302" y="362422"/>
                </a:cubicBezTo>
                <a:cubicBezTo>
                  <a:pt x="765750" y="362422"/>
                  <a:pt x="738410" y="386085"/>
                  <a:pt x="734682" y="418467"/>
                </a:cubicBezTo>
                <a:cubicBezTo>
                  <a:pt x="734682" y="432167"/>
                  <a:pt x="723498" y="440885"/>
                  <a:pt x="711072" y="440885"/>
                </a:cubicBezTo>
                <a:lnTo>
                  <a:pt x="642726" y="440885"/>
                </a:lnTo>
                <a:cubicBezTo>
                  <a:pt x="622842" y="440885"/>
                  <a:pt x="605446" y="432167"/>
                  <a:pt x="593018" y="418467"/>
                </a:cubicBezTo>
                <a:cubicBezTo>
                  <a:pt x="581834" y="432167"/>
                  <a:pt x="564438" y="440885"/>
                  <a:pt x="545798" y="440885"/>
                </a:cubicBezTo>
                <a:lnTo>
                  <a:pt x="478694" y="440885"/>
                </a:lnTo>
                <a:cubicBezTo>
                  <a:pt x="471238" y="485720"/>
                  <a:pt x="432716" y="520593"/>
                  <a:pt x="385494" y="520593"/>
                </a:cubicBezTo>
                <a:cubicBezTo>
                  <a:pt x="339516" y="520593"/>
                  <a:pt x="300992" y="485720"/>
                  <a:pt x="293536" y="440885"/>
                </a:cubicBezTo>
                <a:lnTo>
                  <a:pt x="226432" y="440885"/>
                </a:lnTo>
                <a:cubicBezTo>
                  <a:pt x="191638" y="440885"/>
                  <a:pt x="163056" y="412240"/>
                  <a:pt x="163056" y="377367"/>
                </a:cubicBezTo>
                <a:lnTo>
                  <a:pt x="163056" y="115826"/>
                </a:lnTo>
                <a:cubicBezTo>
                  <a:pt x="163056" y="52308"/>
                  <a:pt x="216492" y="0"/>
                  <a:pt x="2798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32" name="Freeform 47">
            <a:extLst>
              <a:ext uri="{FF2B5EF4-FFF2-40B4-BE49-F238E27FC236}">
                <a16:creationId xmlns:a16="http://schemas.microsoft.com/office/drawing/2014/main" id="{4ED38410-C235-D05D-68AF-023F0A9A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4948" y="4026258"/>
            <a:ext cx="600337" cy="477269"/>
          </a:xfrm>
          <a:custGeom>
            <a:avLst/>
            <a:gdLst>
              <a:gd name="connsiteX0" fmla="*/ 498154 w 1200674"/>
              <a:gd name="connsiteY0" fmla="*/ 763534 h 954537"/>
              <a:gd name="connsiteX1" fmla="*/ 513974 w 1200674"/>
              <a:gd name="connsiteY1" fmla="*/ 778475 h 954537"/>
              <a:gd name="connsiteX2" fmla="*/ 513974 w 1200674"/>
              <a:gd name="connsiteY2" fmla="*/ 934111 h 954537"/>
              <a:gd name="connsiteX3" fmla="*/ 498154 w 1200674"/>
              <a:gd name="connsiteY3" fmla="*/ 949052 h 954537"/>
              <a:gd name="connsiteX4" fmla="*/ 482334 w 1200674"/>
              <a:gd name="connsiteY4" fmla="*/ 934111 h 954537"/>
              <a:gd name="connsiteX5" fmla="*/ 482334 w 1200674"/>
              <a:gd name="connsiteY5" fmla="*/ 778475 h 954537"/>
              <a:gd name="connsiteX6" fmla="*/ 498154 w 1200674"/>
              <a:gd name="connsiteY6" fmla="*/ 763534 h 954537"/>
              <a:gd name="connsiteX7" fmla="*/ 174062 w 1200674"/>
              <a:gd name="connsiteY7" fmla="*/ 763534 h 954537"/>
              <a:gd name="connsiteX8" fmla="*/ 189882 w 1200674"/>
              <a:gd name="connsiteY8" fmla="*/ 778475 h 954537"/>
              <a:gd name="connsiteX9" fmla="*/ 189882 w 1200674"/>
              <a:gd name="connsiteY9" fmla="*/ 934111 h 954537"/>
              <a:gd name="connsiteX10" fmla="*/ 174062 w 1200674"/>
              <a:gd name="connsiteY10" fmla="*/ 949052 h 954537"/>
              <a:gd name="connsiteX11" fmla="*/ 158242 w 1200674"/>
              <a:gd name="connsiteY11" fmla="*/ 934111 h 954537"/>
              <a:gd name="connsiteX12" fmla="*/ 158242 w 1200674"/>
              <a:gd name="connsiteY12" fmla="*/ 778475 h 954537"/>
              <a:gd name="connsiteX13" fmla="*/ 174062 w 1200674"/>
              <a:gd name="connsiteY13" fmla="*/ 763534 h 954537"/>
              <a:gd name="connsiteX14" fmla="*/ 167906 w 1200674"/>
              <a:gd name="connsiteY14" fmla="*/ 598739 h 954537"/>
              <a:gd name="connsiteX15" fmla="*/ 492160 w 1200674"/>
              <a:gd name="connsiteY15" fmla="*/ 598739 h 954537"/>
              <a:gd name="connsiteX16" fmla="*/ 616396 w 1200674"/>
              <a:gd name="connsiteY16" fmla="*/ 734043 h 954537"/>
              <a:gd name="connsiteX17" fmla="*/ 661120 w 1200674"/>
              <a:gd name="connsiteY17" fmla="*/ 935745 h 954537"/>
              <a:gd name="connsiteX18" fmla="*/ 648696 w 1200674"/>
              <a:gd name="connsiteY18" fmla="*/ 954537 h 954537"/>
              <a:gd name="connsiteX19" fmla="*/ 646212 w 1200674"/>
              <a:gd name="connsiteY19" fmla="*/ 954537 h 954537"/>
              <a:gd name="connsiteX20" fmla="*/ 631304 w 1200674"/>
              <a:gd name="connsiteY20" fmla="*/ 942009 h 954537"/>
              <a:gd name="connsiteX21" fmla="*/ 587822 w 1200674"/>
              <a:gd name="connsiteY21" fmla="*/ 741559 h 954537"/>
              <a:gd name="connsiteX22" fmla="*/ 492160 w 1200674"/>
              <a:gd name="connsiteY22" fmla="*/ 628806 h 954537"/>
              <a:gd name="connsiteX23" fmla="*/ 167906 w 1200674"/>
              <a:gd name="connsiteY23" fmla="*/ 628806 h 954537"/>
              <a:gd name="connsiteX24" fmla="*/ 72246 w 1200674"/>
              <a:gd name="connsiteY24" fmla="*/ 742812 h 954537"/>
              <a:gd name="connsiteX25" fmla="*/ 28764 w 1200674"/>
              <a:gd name="connsiteY25" fmla="*/ 938251 h 954537"/>
              <a:gd name="connsiteX26" fmla="*/ 11370 w 1200674"/>
              <a:gd name="connsiteY26" fmla="*/ 949526 h 954537"/>
              <a:gd name="connsiteX27" fmla="*/ 190 w 1200674"/>
              <a:gd name="connsiteY27" fmla="*/ 931987 h 954537"/>
              <a:gd name="connsiteX28" fmla="*/ 43672 w 1200674"/>
              <a:gd name="connsiteY28" fmla="*/ 735295 h 954537"/>
              <a:gd name="connsiteX29" fmla="*/ 167906 w 1200674"/>
              <a:gd name="connsiteY29" fmla="*/ 598739 h 954537"/>
              <a:gd name="connsiteX30" fmla="*/ 1034814 w 1200674"/>
              <a:gd name="connsiteY30" fmla="*/ 314247 h 954537"/>
              <a:gd name="connsiteX31" fmla="*/ 1034814 w 1200674"/>
              <a:gd name="connsiteY31" fmla="*/ 344175 h 954537"/>
              <a:gd name="connsiteX32" fmla="*/ 969966 w 1200674"/>
              <a:gd name="connsiteY32" fmla="*/ 409020 h 954537"/>
              <a:gd name="connsiteX33" fmla="*/ 870202 w 1200674"/>
              <a:gd name="connsiteY33" fmla="*/ 409020 h 954537"/>
              <a:gd name="connsiteX34" fmla="*/ 870202 w 1200674"/>
              <a:gd name="connsiteY34" fmla="*/ 502546 h 954537"/>
              <a:gd name="connsiteX35" fmla="*/ 900130 w 1200674"/>
              <a:gd name="connsiteY35" fmla="*/ 532474 h 954537"/>
              <a:gd name="connsiteX36" fmla="*/ 1002390 w 1200674"/>
              <a:gd name="connsiteY36" fmla="*/ 532474 h 954537"/>
              <a:gd name="connsiteX37" fmla="*/ 1022344 w 1200674"/>
              <a:gd name="connsiteY37" fmla="*/ 539956 h 954537"/>
              <a:gd name="connsiteX38" fmla="*/ 1104650 w 1200674"/>
              <a:gd name="connsiteY38" fmla="*/ 624753 h 954537"/>
              <a:gd name="connsiteX39" fmla="*/ 1104650 w 1200674"/>
              <a:gd name="connsiteY39" fmla="*/ 559908 h 954537"/>
              <a:gd name="connsiteX40" fmla="*/ 1133334 w 1200674"/>
              <a:gd name="connsiteY40" fmla="*/ 532474 h 954537"/>
              <a:gd name="connsiteX41" fmla="*/ 1142062 w 1200674"/>
              <a:gd name="connsiteY41" fmla="*/ 532474 h 954537"/>
              <a:gd name="connsiteX42" fmla="*/ 1170746 w 1200674"/>
              <a:gd name="connsiteY42" fmla="*/ 502546 h 954537"/>
              <a:gd name="connsiteX43" fmla="*/ 1170746 w 1200674"/>
              <a:gd name="connsiteY43" fmla="*/ 344175 h 954537"/>
              <a:gd name="connsiteX44" fmla="*/ 1142062 w 1200674"/>
              <a:gd name="connsiteY44" fmla="*/ 314247 h 954537"/>
              <a:gd name="connsiteX45" fmla="*/ 900130 w 1200674"/>
              <a:gd name="connsiteY45" fmla="*/ 314247 h 954537"/>
              <a:gd name="connsiteX46" fmla="*/ 870202 w 1200674"/>
              <a:gd name="connsiteY46" fmla="*/ 344175 h 954537"/>
              <a:gd name="connsiteX47" fmla="*/ 870202 w 1200674"/>
              <a:gd name="connsiteY47" fmla="*/ 379091 h 954537"/>
              <a:gd name="connsiteX48" fmla="*/ 969966 w 1200674"/>
              <a:gd name="connsiteY48" fmla="*/ 379091 h 954537"/>
              <a:gd name="connsiteX49" fmla="*/ 1004884 w 1200674"/>
              <a:gd name="connsiteY49" fmla="*/ 344175 h 954537"/>
              <a:gd name="connsiteX50" fmla="*/ 1004884 w 1200674"/>
              <a:gd name="connsiteY50" fmla="*/ 314247 h 954537"/>
              <a:gd name="connsiteX51" fmla="*/ 330030 w 1200674"/>
              <a:gd name="connsiteY51" fmla="*/ 266059 h 954537"/>
              <a:gd name="connsiteX52" fmla="*/ 215570 w 1200674"/>
              <a:gd name="connsiteY52" fmla="*/ 380521 h 954537"/>
              <a:gd name="connsiteX53" fmla="*/ 330030 w 1200674"/>
              <a:gd name="connsiteY53" fmla="*/ 496228 h 954537"/>
              <a:gd name="connsiteX54" fmla="*/ 445736 w 1200674"/>
              <a:gd name="connsiteY54" fmla="*/ 380521 h 954537"/>
              <a:gd name="connsiteX55" fmla="*/ 330030 w 1200674"/>
              <a:gd name="connsiteY55" fmla="*/ 266059 h 954537"/>
              <a:gd name="connsiteX56" fmla="*/ 330030 w 1200674"/>
              <a:gd name="connsiteY56" fmla="*/ 236199 h 954537"/>
              <a:gd name="connsiteX57" fmla="*/ 475596 w 1200674"/>
              <a:gd name="connsiteY57" fmla="*/ 380521 h 954537"/>
              <a:gd name="connsiteX58" fmla="*/ 330030 w 1200674"/>
              <a:gd name="connsiteY58" fmla="*/ 526088 h 954537"/>
              <a:gd name="connsiteX59" fmla="*/ 185710 w 1200674"/>
              <a:gd name="connsiteY59" fmla="*/ 380521 h 954537"/>
              <a:gd name="connsiteX60" fmla="*/ 330030 w 1200674"/>
              <a:gd name="connsiteY60" fmla="*/ 236199 h 954537"/>
              <a:gd name="connsiteX61" fmla="*/ 574646 w 1200674"/>
              <a:gd name="connsiteY61" fmla="*/ 29929 h 954537"/>
              <a:gd name="connsiteX62" fmla="*/ 539728 w 1200674"/>
              <a:gd name="connsiteY62" fmla="*/ 64845 h 954537"/>
              <a:gd name="connsiteX63" fmla="*/ 539728 w 1200674"/>
              <a:gd name="connsiteY63" fmla="*/ 344175 h 954537"/>
              <a:gd name="connsiteX64" fmla="*/ 574646 w 1200674"/>
              <a:gd name="connsiteY64" fmla="*/ 379091 h 954537"/>
              <a:gd name="connsiteX65" fmla="*/ 604576 w 1200674"/>
              <a:gd name="connsiteY65" fmla="*/ 379091 h 954537"/>
              <a:gd name="connsiteX66" fmla="*/ 639494 w 1200674"/>
              <a:gd name="connsiteY66" fmla="*/ 414008 h 954537"/>
              <a:gd name="connsiteX67" fmla="*/ 639494 w 1200674"/>
              <a:gd name="connsiteY67" fmla="*/ 527486 h 954537"/>
              <a:gd name="connsiteX68" fmla="*/ 776672 w 1200674"/>
              <a:gd name="connsiteY68" fmla="*/ 390315 h 954537"/>
              <a:gd name="connsiteX69" fmla="*/ 801612 w 1200674"/>
              <a:gd name="connsiteY69" fmla="*/ 379091 h 954537"/>
              <a:gd name="connsiteX70" fmla="*/ 841518 w 1200674"/>
              <a:gd name="connsiteY70" fmla="*/ 379091 h 954537"/>
              <a:gd name="connsiteX71" fmla="*/ 841518 w 1200674"/>
              <a:gd name="connsiteY71" fmla="*/ 344175 h 954537"/>
              <a:gd name="connsiteX72" fmla="*/ 900130 w 1200674"/>
              <a:gd name="connsiteY72" fmla="*/ 284319 h 954537"/>
              <a:gd name="connsiteX73" fmla="*/ 1004884 w 1200674"/>
              <a:gd name="connsiteY73" fmla="*/ 284319 h 954537"/>
              <a:gd name="connsiteX74" fmla="*/ 1004884 w 1200674"/>
              <a:gd name="connsiteY74" fmla="*/ 64845 h 954537"/>
              <a:gd name="connsiteX75" fmla="*/ 969966 w 1200674"/>
              <a:gd name="connsiteY75" fmla="*/ 29929 h 954537"/>
              <a:gd name="connsiteX76" fmla="*/ 574646 w 1200674"/>
              <a:gd name="connsiteY76" fmla="*/ 0 h 954537"/>
              <a:gd name="connsiteX77" fmla="*/ 969966 w 1200674"/>
              <a:gd name="connsiteY77" fmla="*/ 0 h 954537"/>
              <a:gd name="connsiteX78" fmla="*/ 1034814 w 1200674"/>
              <a:gd name="connsiteY78" fmla="*/ 64845 h 954537"/>
              <a:gd name="connsiteX79" fmla="*/ 1034814 w 1200674"/>
              <a:gd name="connsiteY79" fmla="*/ 284319 h 954537"/>
              <a:gd name="connsiteX80" fmla="*/ 1142062 w 1200674"/>
              <a:gd name="connsiteY80" fmla="*/ 284319 h 954537"/>
              <a:gd name="connsiteX81" fmla="*/ 1200674 w 1200674"/>
              <a:gd name="connsiteY81" fmla="*/ 344175 h 954537"/>
              <a:gd name="connsiteX82" fmla="*/ 1200674 w 1200674"/>
              <a:gd name="connsiteY82" fmla="*/ 502546 h 954537"/>
              <a:gd name="connsiteX83" fmla="*/ 1142062 w 1200674"/>
              <a:gd name="connsiteY83" fmla="*/ 561155 h 954537"/>
              <a:gd name="connsiteX84" fmla="*/ 1134580 w 1200674"/>
              <a:gd name="connsiteY84" fmla="*/ 561155 h 954537"/>
              <a:gd name="connsiteX85" fmla="*/ 1134580 w 1200674"/>
              <a:gd name="connsiteY85" fmla="*/ 640964 h 954537"/>
              <a:gd name="connsiteX86" fmla="*/ 1120862 w 1200674"/>
              <a:gd name="connsiteY86" fmla="*/ 662163 h 954537"/>
              <a:gd name="connsiteX87" fmla="*/ 1112132 w 1200674"/>
              <a:gd name="connsiteY87" fmla="*/ 663410 h 954537"/>
              <a:gd name="connsiteX88" fmla="*/ 1095922 w 1200674"/>
              <a:gd name="connsiteY88" fmla="*/ 655928 h 954537"/>
              <a:gd name="connsiteX89" fmla="*/ 1001144 w 1200674"/>
              <a:gd name="connsiteY89" fmla="*/ 561155 h 954537"/>
              <a:gd name="connsiteX90" fmla="*/ 900130 w 1200674"/>
              <a:gd name="connsiteY90" fmla="*/ 561155 h 954537"/>
              <a:gd name="connsiteX91" fmla="*/ 841518 w 1200674"/>
              <a:gd name="connsiteY91" fmla="*/ 502546 h 954537"/>
              <a:gd name="connsiteX92" fmla="*/ 841518 w 1200674"/>
              <a:gd name="connsiteY92" fmla="*/ 409020 h 954537"/>
              <a:gd name="connsiteX93" fmla="*/ 801612 w 1200674"/>
              <a:gd name="connsiteY93" fmla="*/ 409020 h 954537"/>
              <a:gd name="connsiteX94" fmla="*/ 797872 w 1200674"/>
              <a:gd name="connsiteY94" fmla="*/ 410267 h 954537"/>
              <a:gd name="connsiteX95" fmla="*/ 655706 w 1200674"/>
              <a:gd name="connsiteY95" fmla="*/ 553673 h 954537"/>
              <a:gd name="connsiteX96" fmla="*/ 637000 w 1200674"/>
              <a:gd name="connsiteY96" fmla="*/ 561155 h 954537"/>
              <a:gd name="connsiteX97" fmla="*/ 625776 w 1200674"/>
              <a:gd name="connsiteY97" fmla="*/ 558661 h 954537"/>
              <a:gd name="connsiteX98" fmla="*/ 609564 w 1200674"/>
              <a:gd name="connsiteY98" fmla="*/ 533721 h 954537"/>
              <a:gd name="connsiteX99" fmla="*/ 609564 w 1200674"/>
              <a:gd name="connsiteY99" fmla="*/ 414008 h 954537"/>
              <a:gd name="connsiteX100" fmla="*/ 604576 w 1200674"/>
              <a:gd name="connsiteY100" fmla="*/ 409020 h 954537"/>
              <a:gd name="connsiteX101" fmla="*/ 574646 w 1200674"/>
              <a:gd name="connsiteY101" fmla="*/ 409020 h 954537"/>
              <a:gd name="connsiteX102" fmla="*/ 509798 w 1200674"/>
              <a:gd name="connsiteY102" fmla="*/ 344175 h 954537"/>
              <a:gd name="connsiteX103" fmla="*/ 509798 w 1200674"/>
              <a:gd name="connsiteY103" fmla="*/ 64845 h 954537"/>
              <a:gd name="connsiteX104" fmla="*/ 574646 w 1200674"/>
              <a:gd name="connsiteY104" fmla="*/ 0 h 95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200674" h="954537">
                <a:moveTo>
                  <a:pt x="498154" y="763534"/>
                </a:moveTo>
                <a:cubicBezTo>
                  <a:pt x="506064" y="763534"/>
                  <a:pt x="513974" y="771005"/>
                  <a:pt x="513974" y="778475"/>
                </a:cubicBezTo>
                <a:lnTo>
                  <a:pt x="513974" y="934111"/>
                </a:lnTo>
                <a:cubicBezTo>
                  <a:pt x="513974" y="942826"/>
                  <a:pt x="506064" y="949052"/>
                  <a:pt x="498154" y="949052"/>
                </a:cubicBezTo>
                <a:cubicBezTo>
                  <a:pt x="488926" y="949052"/>
                  <a:pt x="482334" y="942826"/>
                  <a:pt x="482334" y="934111"/>
                </a:cubicBezTo>
                <a:lnTo>
                  <a:pt x="482334" y="778475"/>
                </a:lnTo>
                <a:cubicBezTo>
                  <a:pt x="482334" y="771005"/>
                  <a:pt x="488926" y="763534"/>
                  <a:pt x="498154" y="763534"/>
                </a:cubicBezTo>
                <a:close/>
                <a:moveTo>
                  <a:pt x="174062" y="763534"/>
                </a:moveTo>
                <a:cubicBezTo>
                  <a:pt x="181972" y="763534"/>
                  <a:pt x="189882" y="771005"/>
                  <a:pt x="189882" y="778475"/>
                </a:cubicBezTo>
                <a:lnTo>
                  <a:pt x="189882" y="934111"/>
                </a:lnTo>
                <a:cubicBezTo>
                  <a:pt x="189882" y="942826"/>
                  <a:pt x="181972" y="949052"/>
                  <a:pt x="174062" y="949052"/>
                </a:cubicBezTo>
                <a:cubicBezTo>
                  <a:pt x="166152" y="949052"/>
                  <a:pt x="158242" y="942826"/>
                  <a:pt x="158242" y="934111"/>
                </a:cubicBezTo>
                <a:lnTo>
                  <a:pt x="158242" y="778475"/>
                </a:lnTo>
                <a:cubicBezTo>
                  <a:pt x="158242" y="771005"/>
                  <a:pt x="166152" y="763534"/>
                  <a:pt x="174062" y="763534"/>
                </a:cubicBezTo>
                <a:close/>
                <a:moveTo>
                  <a:pt x="167906" y="598739"/>
                </a:moveTo>
                <a:lnTo>
                  <a:pt x="492160" y="598739"/>
                </a:lnTo>
                <a:cubicBezTo>
                  <a:pt x="564216" y="598739"/>
                  <a:pt x="585336" y="622542"/>
                  <a:pt x="616396" y="734043"/>
                </a:cubicBezTo>
                <a:lnTo>
                  <a:pt x="661120" y="935745"/>
                </a:lnTo>
                <a:cubicBezTo>
                  <a:pt x="662362" y="943262"/>
                  <a:pt x="657394" y="952032"/>
                  <a:pt x="648696" y="954537"/>
                </a:cubicBezTo>
                <a:cubicBezTo>
                  <a:pt x="647454" y="954537"/>
                  <a:pt x="647454" y="954537"/>
                  <a:pt x="646212" y="954537"/>
                </a:cubicBezTo>
                <a:cubicBezTo>
                  <a:pt x="638758" y="954537"/>
                  <a:pt x="632546" y="949526"/>
                  <a:pt x="631304" y="942009"/>
                </a:cubicBezTo>
                <a:lnTo>
                  <a:pt x="587822" y="741559"/>
                </a:lnTo>
                <a:cubicBezTo>
                  <a:pt x="558006" y="633818"/>
                  <a:pt x="544340" y="628806"/>
                  <a:pt x="492160" y="628806"/>
                </a:cubicBezTo>
                <a:lnTo>
                  <a:pt x="167906" y="628806"/>
                </a:lnTo>
                <a:cubicBezTo>
                  <a:pt x="116970" y="628806"/>
                  <a:pt x="103304" y="633818"/>
                  <a:pt x="72246" y="742812"/>
                </a:cubicBezTo>
                <a:lnTo>
                  <a:pt x="28764" y="938251"/>
                </a:lnTo>
                <a:cubicBezTo>
                  <a:pt x="27522" y="945768"/>
                  <a:pt x="18824" y="950779"/>
                  <a:pt x="11370" y="949526"/>
                </a:cubicBezTo>
                <a:cubicBezTo>
                  <a:pt x="3916" y="948273"/>
                  <a:pt x="-1054" y="939503"/>
                  <a:pt x="190" y="931987"/>
                </a:cubicBezTo>
                <a:lnTo>
                  <a:pt x="43672" y="735295"/>
                </a:lnTo>
                <a:cubicBezTo>
                  <a:pt x="75972" y="622542"/>
                  <a:pt x="97092" y="598739"/>
                  <a:pt x="167906" y="598739"/>
                </a:cubicBezTo>
                <a:close/>
                <a:moveTo>
                  <a:pt x="1034814" y="314247"/>
                </a:moveTo>
                <a:lnTo>
                  <a:pt x="1034814" y="344175"/>
                </a:lnTo>
                <a:cubicBezTo>
                  <a:pt x="1034814" y="380338"/>
                  <a:pt x="1006132" y="409020"/>
                  <a:pt x="969966" y="409020"/>
                </a:cubicBezTo>
                <a:lnTo>
                  <a:pt x="870202" y="409020"/>
                </a:lnTo>
                <a:lnTo>
                  <a:pt x="870202" y="502546"/>
                </a:lnTo>
                <a:cubicBezTo>
                  <a:pt x="870202" y="518757"/>
                  <a:pt x="883920" y="532474"/>
                  <a:pt x="900130" y="532474"/>
                </a:cubicBezTo>
                <a:lnTo>
                  <a:pt x="1002390" y="532474"/>
                </a:lnTo>
                <a:cubicBezTo>
                  <a:pt x="1009874" y="532474"/>
                  <a:pt x="1016108" y="534968"/>
                  <a:pt x="1022344" y="539956"/>
                </a:cubicBezTo>
                <a:lnTo>
                  <a:pt x="1104650" y="624753"/>
                </a:lnTo>
                <a:lnTo>
                  <a:pt x="1104650" y="559908"/>
                </a:lnTo>
                <a:cubicBezTo>
                  <a:pt x="1104650" y="544944"/>
                  <a:pt x="1118368" y="532474"/>
                  <a:pt x="1133334" y="532474"/>
                </a:cubicBezTo>
                <a:lnTo>
                  <a:pt x="1142062" y="532474"/>
                </a:lnTo>
                <a:cubicBezTo>
                  <a:pt x="1158274" y="532474"/>
                  <a:pt x="1170746" y="518757"/>
                  <a:pt x="1170746" y="502546"/>
                </a:cubicBezTo>
                <a:lnTo>
                  <a:pt x="1170746" y="344175"/>
                </a:lnTo>
                <a:cubicBezTo>
                  <a:pt x="1170746" y="326717"/>
                  <a:pt x="1158274" y="314247"/>
                  <a:pt x="1142062" y="314247"/>
                </a:cubicBezTo>
                <a:close/>
                <a:moveTo>
                  <a:pt x="900130" y="314247"/>
                </a:moveTo>
                <a:cubicBezTo>
                  <a:pt x="883920" y="314247"/>
                  <a:pt x="870202" y="326717"/>
                  <a:pt x="870202" y="344175"/>
                </a:cubicBezTo>
                <a:lnTo>
                  <a:pt x="870202" y="379091"/>
                </a:lnTo>
                <a:lnTo>
                  <a:pt x="969966" y="379091"/>
                </a:lnTo>
                <a:cubicBezTo>
                  <a:pt x="989920" y="379091"/>
                  <a:pt x="1004884" y="364127"/>
                  <a:pt x="1004884" y="344175"/>
                </a:cubicBezTo>
                <a:lnTo>
                  <a:pt x="1004884" y="314247"/>
                </a:lnTo>
                <a:close/>
                <a:moveTo>
                  <a:pt x="330030" y="266059"/>
                </a:moveTo>
                <a:cubicBezTo>
                  <a:pt x="267824" y="266059"/>
                  <a:pt x="215570" y="318313"/>
                  <a:pt x="215570" y="380521"/>
                </a:cubicBezTo>
                <a:cubicBezTo>
                  <a:pt x="215570" y="443973"/>
                  <a:pt x="267824" y="496228"/>
                  <a:pt x="330030" y="496228"/>
                </a:cubicBezTo>
                <a:cubicBezTo>
                  <a:pt x="393482" y="496228"/>
                  <a:pt x="445736" y="443973"/>
                  <a:pt x="445736" y="380521"/>
                </a:cubicBezTo>
                <a:cubicBezTo>
                  <a:pt x="445736" y="318313"/>
                  <a:pt x="393482" y="266059"/>
                  <a:pt x="330030" y="266059"/>
                </a:cubicBezTo>
                <a:close/>
                <a:moveTo>
                  <a:pt x="330030" y="236199"/>
                </a:moveTo>
                <a:cubicBezTo>
                  <a:pt x="410900" y="236199"/>
                  <a:pt x="475596" y="300895"/>
                  <a:pt x="475596" y="380521"/>
                </a:cubicBezTo>
                <a:cubicBezTo>
                  <a:pt x="475596" y="461392"/>
                  <a:pt x="410900" y="526088"/>
                  <a:pt x="330030" y="526088"/>
                </a:cubicBezTo>
                <a:cubicBezTo>
                  <a:pt x="250406" y="526088"/>
                  <a:pt x="185710" y="461392"/>
                  <a:pt x="185710" y="380521"/>
                </a:cubicBezTo>
                <a:cubicBezTo>
                  <a:pt x="185710" y="300895"/>
                  <a:pt x="250406" y="236199"/>
                  <a:pt x="330030" y="236199"/>
                </a:cubicBezTo>
                <a:close/>
                <a:moveTo>
                  <a:pt x="574646" y="29929"/>
                </a:moveTo>
                <a:cubicBezTo>
                  <a:pt x="554692" y="29929"/>
                  <a:pt x="539728" y="44893"/>
                  <a:pt x="539728" y="64845"/>
                </a:cubicBezTo>
                <a:lnTo>
                  <a:pt x="539728" y="344175"/>
                </a:lnTo>
                <a:cubicBezTo>
                  <a:pt x="539728" y="364127"/>
                  <a:pt x="554692" y="379091"/>
                  <a:pt x="574646" y="379091"/>
                </a:cubicBezTo>
                <a:lnTo>
                  <a:pt x="604576" y="379091"/>
                </a:lnTo>
                <a:cubicBezTo>
                  <a:pt x="623282" y="379091"/>
                  <a:pt x="639494" y="395303"/>
                  <a:pt x="639494" y="414008"/>
                </a:cubicBezTo>
                <a:lnTo>
                  <a:pt x="639494" y="527486"/>
                </a:lnTo>
                <a:lnTo>
                  <a:pt x="776672" y="390315"/>
                </a:lnTo>
                <a:cubicBezTo>
                  <a:pt x="782906" y="382832"/>
                  <a:pt x="791636" y="379091"/>
                  <a:pt x="801612" y="379091"/>
                </a:cubicBezTo>
                <a:lnTo>
                  <a:pt x="841518" y="379091"/>
                </a:lnTo>
                <a:lnTo>
                  <a:pt x="841518" y="344175"/>
                </a:lnTo>
                <a:cubicBezTo>
                  <a:pt x="841518" y="310506"/>
                  <a:pt x="867708" y="284319"/>
                  <a:pt x="900130" y="284319"/>
                </a:cubicBezTo>
                <a:lnTo>
                  <a:pt x="1004884" y="284319"/>
                </a:lnTo>
                <a:lnTo>
                  <a:pt x="1004884" y="64845"/>
                </a:lnTo>
                <a:cubicBezTo>
                  <a:pt x="1004884" y="44893"/>
                  <a:pt x="989920" y="29929"/>
                  <a:pt x="969966" y="29929"/>
                </a:cubicBezTo>
                <a:close/>
                <a:moveTo>
                  <a:pt x="574646" y="0"/>
                </a:moveTo>
                <a:lnTo>
                  <a:pt x="969966" y="0"/>
                </a:lnTo>
                <a:cubicBezTo>
                  <a:pt x="1006132" y="0"/>
                  <a:pt x="1034814" y="29929"/>
                  <a:pt x="1034814" y="64845"/>
                </a:cubicBezTo>
                <a:lnTo>
                  <a:pt x="1034814" y="284319"/>
                </a:lnTo>
                <a:lnTo>
                  <a:pt x="1142062" y="284319"/>
                </a:lnTo>
                <a:cubicBezTo>
                  <a:pt x="1174486" y="284319"/>
                  <a:pt x="1200674" y="310506"/>
                  <a:pt x="1200674" y="344175"/>
                </a:cubicBezTo>
                <a:lnTo>
                  <a:pt x="1200674" y="502546"/>
                </a:lnTo>
                <a:cubicBezTo>
                  <a:pt x="1200674" y="534968"/>
                  <a:pt x="1174486" y="561155"/>
                  <a:pt x="1142062" y="561155"/>
                </a:cubicBezTo>
                <a:lnTo>
                  <a:pt x="1134580" y="561155"/>
                </a:lnTo>
                <a:lnTo>
                  <a:pt x="1134580" y="640964"/>
                </a:lnTo>
                <a:cubicBezTo>
                  <a:pt x="1134580" y="649693"/>
                  <a:pt x="1129592" y="658422"/>
                  <a:pt x="1120862" y="662163"/>
                </a:cubicBezTo>
                <a:cubicBezTo>
                  <a:pt x="1118368" y="662163"/>
                  <a:pt x="1114628" y="663410"/>
                  <a:pt x="1112132" y="663410"/>
                </a:cubicBezTo>
                <a:cubicBezTo>
                  <a:pt x="1105898" y="663410"/>
                  <a:pt x="1099662" y="660916"/>
                  <a:pt x="1095922" y="655928"/>
                </a:cubicBezTo>
                <a:lnTo>
                  <a:pt x="1001144" y="561155"/>
                </a:lnTo>
                <a:lnTo>
                  <a:pt x="900130" y="561155"/>
                </a:lnTo>
                <a:cubicBezTo>
                  <a:pt x="867708" y="561155"/>
                  <a:pt x="841518" y="534968"/>
                  <a:pt x="841518" y="502546"/>
                </a:cubicBezTo>
                <a:lnTo>
                  <a:pt x="841518" y="409020"/>
                </a:lnTo>
                <a:lnTo>
                  <a:pt x="801612" y="409020"/>
                </a:lnTo>
                <a:cubicBezTo>
                  <a:pt x="800366" y="409020"/>
                  <a:pt x="799118" y="410267"/>
                  <a:pt x="797872" y="410267"/>
                </a:cubicBezTo>
                <a:lnTo>
                  <a:pt x="655706" y="553673"/>
                </a:lnTo>
                <a:cubicBezTo>
                  <a:pt x="650716" y="557414"/>
                  <a:pt x="643234" y="561155"/>
                  <a:pt x="637000" y="561155"/>
                </a:cubicBezTo>
                <a:cubicBezTo>
                  <a:pt x="633258" y="561155"/>
                  <a:pt x="629516" y="559908"/>
                  <a:pt x="625776" y="558661"/>
                </a:cubicBezTo>
                <a:cubicBezTo>
                  <a:pt x="615798" y="554920"/>
                  <a:pt x="609564" y="544944"/>
                  <a:pt x="609564" y="533721"/>
                </a:cubicBezTo>
                <a:lnTo>
                  <a:pt x="609564" y="414008"/>
                </a:lnTo>
                <a:cubicBezTo>
                  <a:pt x="609564" y="411514"/>
                  <a:pt x="607070" y="409020"/>
                  <a:pt x="604576" y="409020"/>
                </a:cubicBezTo>
                <a:lnTo>
                  <a:pt x="574646" y="409020"/>
                </a:lnTo>
                <a:cubicBezTo>
                  <a:pt x="539728" y="409020"/>
                  <a:pt x="509798" y="380338"/>
                  <a:pt x="509798" y="344175"/>
                </a:cubicBezTo>
                <a:lnTo>
                  <a:pt x="509798" y="64845"/>
                </a:lnTo>
                <a:cubicBezTo>
                  <a:pt x="509798" y="29929"/>
                  <a:pt x="539728" y="0"/>
                  <a:pt x="5746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33" name="Freeform 545">
            <a:extLst>
              <a:ext uri="{FF2B5EF4-FFF2-40B4-BE49-F238E27FC236}">
                <a16:creationId xmlns:a16="http://schemas.microsoft.com/office/drawing/2014/main" id="{D0BE2823-1375-F5AD-111A-D6FAAC4F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65" y="1609290"/>
            <a:ext cx="5155226" cy="41197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34" name="Freeform 546">
            <a:extLst>
              <a:ext uri="{FF2B5EF4-FFF2-40B4-BE49-F238E27FC236}">
                <a16:creationId xmlns:a16="http://schemas.microsoft.com/office/drawing/2014/main" id="{0CB356DE-1F8B-BE0C-9415-B8D8D277D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7235" y="1614812"/>
            <a:ext cx="5155226" cy="41197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>
              <a:solidFill>
                <a:srgbClr val="747993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A79393-F099-8BF7-352B-9DC67ABFE6D4}"/>
              </a:ext>
            </a:extLst>
          </p:cNvPr>
          <p:cNvSpPr txBox="1"/>
          <p:nvPr/>
        </p:nvSpPr>
        <p:spPr>
          <a:xfrm>
            <a:off x="1907104" y="2478232"/>
            <a:ext cx="3237134" cy="740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sz="1400" spc="-10">
                <a:solidFill>
                  <a:srgbClr val="060E3B"/>
                </a:solidFill>
                <a:latin typeface="DM Sans"/>
                <a:ea typeface="+mn-lt"/>
                <a:cs typeface="Arial"/>
              </a:rPr>
              <a:t>Sweepers</a:t>
            </a:r>
            <a:r>
              <a:rPr lang="en-US" sz="1400" spc="-10">
                <a:solidFill>
                  <a:srgbClr val="060E3B"/>
                </a:solidFill>
                <a:ea typeface="+mn-lt"/>
                <a:cs typeface="+mn-lt"/>
              </a:rPr>
              <a:t> must look up at the skip periodically for hand signals.</a:t>
            </a:r>
            <a:endParaRPr lang="en-US" sz="1400" spc="-10">
              <a:solidFill>
                <a:srgbClr val="060E3B"/>
              </a:solidFill>
            </a:endParaRPr>
          </a:p>
          <a:p>
            <a:pPr defTabSz="914217">
              <a:lnSpc>
                <a:spcPts val="1800"/>
              </a:lnSpc>
            </a:pPr>
            <a:endParaRPr lang="en-US" sz="1200" spc="-1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811DF3-8F7B-617F-E933-641B67CF38BF}"/>
              </a:ext>
            </a:extLst>
          </p:cNvPr>
          <p:cNvSpPr txBox="1"/>
          <p:nvPr/>
        </p:nvSpPr>
        <p:spPr>
          <a:xfrm>
            <a:off x="1907104" y="3896192"/>
            <a:ext cx="296281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sz="1400" spc="-10">
                <a:solidFill>
                  <a:schemeClr val="tx2"/>
                </a:solidFill>
                <a:ea typeface="+mn-lt"/>
                <a:cs typeface="+mn-lt"/>
              </a:rPr>
              <a:t>Sweepers may waste time checking for commands or miss them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48AFF2-9275-2C9B-930F-31C24897AB4E}"/>
              </a:ext>
            </a:extLst>
          </p:cNvPr>
          <p:cNvSpPr txBox="1"/>
          <p:nvPr/>
        </p:nvSpPr>
        <p:spPr>
          <a:xfrm>
            <a:off x="1907103" y="5309383"/>
            <a:ext cx="316893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sz="1400" spc="-10">
                <a:solidFill>
                  <a:srgbClr val="060E3B"/>
                </a:solidFill>
                <a:ea typeface="+mn-lt"/>
                <a:cs typeface="+mn-lt"/>
              </a:rPr>
              <a:t>Less focus can cause the sweeper’s broom to hit a rock taking it out of play, hindering performance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C77D6B-B3AD-F4D0-532C-04C6892141D5}"/>
              </a:ext>
            </a:extLst>
          </p:cNvPr>
          <p:cNvSpPr txBox="1"/>
          <p:nvPr/>
        </p:nvSpPr>
        <p:spPr>
          <a:xfrm>
            <a:off x="950947" y="1640529"/>
            <a:ext cx="4784014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914217"/>
            <a:r>
              <a:rPr lang="en-US" sz="1700" b="1" spc="-15">
                <a:solidFill>
                  <a:srgbClr val="111340"/>
                </a:solidFill>
                <a:cs typeface="Poppins"/>
              </a:rPr>
              <a:t>Current Communication : using hand visuals </a:t>
            </a:r>
            <a:endParaRPr lang="en-US" sz="1700" b="1" spc="-15">
              <a:solidFill>
                <a:srgbClr val="111340"/>
              </a:solidFill>
              <a:cs typeface="Poppins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F4D186-7054-8F02-588D-E0634F5E29AE}"/>
              </a:ext>
            </a:extLst>
          </p:cNvPr>
          <p:cNvSpPr txBox="1"/>
          <p:nvPr/>
        </p:nvSpPr>
        <p:spPr>
          <a:xfrm>
            <a:off x="6904579" y="2338878"/>
            <a:ext cx="2962813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 defTabSz="914217"/>
            <a:endParaRPr lang="en-US" sz="1700" b="1" spc="-15">
              <a:solidFill>
                <a:srgbClr val="1359B4"/>
              </a:solidFill>
              <a:cs typeface="Poppins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D9BC7D-A9B6-9CED-4DD0-D852E99D66EB}"/>
              </a:ext>
            </a:extLst>
          </p:cNvPr>
          <p:cNvSpPr txBox="1"/>
          <p:nvPr/>
        </p:nvSpPr>
        <p:spPr>
          <a:xfrm>
            <a:off x="6755830" y="2440952"/>
            <a:ext cx="2962814" cy="740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sz="1400" spc="-10">
                <a:solidFill>
                  <a:schemeClr val="tx2"/>
                </a:solidFill>
                <a:ea typeface="+mn-lt"/>
                <a:cs typeface="+mn-lt"/>
              </a:rPr>
              <a:t>Convey messages within the field of view of the sweeper</a:t>
            </a:r>
            <a:endParaRPr lang="en-US" sz="1400">
              <a:solidFill>
                <a:schemeClr val="tx2"/>
              </a:solidFill>
            </a:endParaRPr>
          </a:p>
          <a:p>
            <a:pPr algn="r" defTabSz="914217">
              <a:lnSpc>
                <a:spcPts val="1800"/>
              </a:lnSpc>
            </a:pPr>
            <a:endParaRPr lang="en-US" sz="1200" spc="-10">
              <a:solidFill>
                <a:srgbClr val="747993"/>
              </a:solidFill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54EE12-7F2C-6CD5-0E80-DA551D932BEB}"/>
              </a:ext>
            </a:extLst>
          </p:cNvPr>
          <p:cNvSpPr txBox="1"/>
          <p:nvPr/>
        </p:nvSpPr>
        <p:spPr>
          <a:xfrm>
            <a:off x="6776131" y="3955941"/>
            <a:ext cx="2962814" cy="5475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>
              <a:lnSpc>
                <a:spcPts val="1800"/>
              </a:lnSpc>
            </a:pPr>
            <a:r>
              <a:rPr lang="en-US" sz="1400" spc="-10">
                <a:solidFill>
                  <a:schemeClr val="tx2"/>
                </a:solidFill>
                <a:cs typeface="Poppins"/>
              </a:rPr>
              <a:t>Visual cues: distinct and intuitive patterns for different commands.</a:t>
            </a:r>
            <a:r>
              <a:rPr lang="en-US" sz="1200" spc="-10">
                <a:solidFill>
                  <a:srgbClr val="747993"/>
                </a:solidFill>
                <a:cs typeface="Poppins"/>
              </a:rPr>
              <a:t>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113C3-BB53-BE38-AEF0-1DE164253C70}"/>
              </a:ext>
            </a:extLst>
          </p:cNvPr>
          <p:cNvSpPr txBox="1"/>
          <p:nvPr/>
        </p:nvSpPr>
        <p:spPr>
          <a:xfrm>
            <a:off x="6755830" y="5267339"/>
            <a:ext cx="346438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217"/>
            <a:r>
              <a:rPr lang="en-US" sz="1400" spc="-10">
                <a:solidFill>
                  <a:schemeClr val="tx2"/>
                </a:solidFill>
                <a:ea typeface="+mn-lt"/>
                <a:cs typeface="Poppins"/>
              </a:rPr>
              <a:t>Minimize changes to how the game is currently played</a:t>
            </a:r>
            <a:endParaRPr lang="en-US" sz="1400">
              <a:solidFill>
                <a:schemeClr val="tx2"/>
              </a:solidFill>
              <a:ea typeface="+mn-lt"/>
              <a:cs typeface="Poppins"/>
            </a:endParaRPr>
          </a:p>
          <a:p>
            <a:pPr defTabSz="914217"/>
            <a:r>
              <a:rPr lang="en-US" sz="1400" spc="-10">
                <a:solidFill>
                  <a:schemeClr val="tx2"/>
                </a:solidFill>
                <a:ea typeface="+mn-lt"/>
                <a:cs typeface="Poppins"/>
              </a:rPr>
              <a:t>Doesn’t interfere with a player's ability to perform</a:t>
            </a: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BAC2EB-A731-3545-50FF-D2A143ADDC24}"/>
              </a:ext>
            </a:extLst>
          </p:cNvPr>
          <p:cNvSpPr txBox="1"/>
          <p:nvPr/>
        </p:nvSpPr>
        <p:spPr>
          <a:xfrm>
            <a:off x="6298511" y="1631681"/>
            <a:ext cx="4784014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914217"/>
            <a:r>
              <a:rPr lang="en-US" sz="1700" b="1" spc="-15">
                <a:solidFill>
                  <a:srgbClr val="111340"/>
                </a:solidFill>
                <a:cs typeface="Poppins"/>
              </a:rPr>
              <a:t>Design Solution : visual cues </a:t>
            </a:r>
            <a:endParaRPr lang="en-US" sz="1700" b="1" spc="-15">
              <a:solidFill>
                <a:srgbClr val="111340"/>
              </a:solidFill>
              <a:cs typeface="Poppins" pitchFamily="2" charset="77"/>
            </a:endParaRPr>
          </a:p>
        </p:txBody>
      </p:sp>
      <p:pic>
        <p:nvPicPr>
          <p:cNvPr id="36" name="Graphic 35" descr="Stopwatch with solid fill">
            <a:extLst>
              <a:ext uri="{FF2B5EF4-FFF2-40B4-BE49-F238E27FC236}">
                <a16:creationId xmlns:a16="http://schemas.microsoft.com/office/drawing/2014/main" id="{B355B37D-4B37-0CCA-0A84-F47D02EFF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16" y="2442229"/>
            <a:ext cx="671353" cy="671353"/>
          </a:xfrm>
          <a:prstGeom prst="rect">
            <a:avLst/>
          </a:prstGeom>
        </p:spPr>
      </p:pic>
      <p:pic>
        <p:nvPicPr>
          <p:cNvPr id="37" name="Graphic 36" descr="Stopwatch with solid fill">
            <a:extLst>
              <a:ext uri="{FF2B5EF4-FFF2-40B4-BE49-F238E27FC236}">
                <a16:creationId xmlns:a16="http://schemas.microsoft.com/office/drawing/2014/main" id="{03D41445-471A-21F6-792F-8273ECA96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896" y="3908157"/>
            <a:ext cx="671353" cy="671353"/>
          </a:xfrm>
          <a:prstGeom prst="rect">
            <a:avLst/>
          </a:prstGeom>
        </p:spPr>
      </p:pic>
      <p:pic>
        <p:nvPicPr>
          <p:cNvPr id="40" name="Graphic 39" descr="Eye outline">
            <a:extLst>
              <a:ext uri="{FF2B5EF4-FFF2-40B4-BE49-F238E27FC236}">
                <a16:creationId xmlns:a16="http://schemas.microsoft.com/office/drawing/2014/main" id="{CD860627-B48E-0D81-B684-151987C8F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3781" y="2454746"/>
            <a:ext cx="722669" cy="722669"/>
          </a:xfrm>
          <a:prstGeom prst="rect">
            <a:avLst/>
          </a:prstGeom>
        </p:spPr>
      </p:pic>
      <p:pic>
        <p:nvPicPr>
          <p:cNvPr id="47" name="Graphic 46" descr="Downward trend graph outline">
            <a:extLst>
              <a:ext uri="{FF2B5EF4-FFF2-40B4-BE49-F238E27FC236}">
                <a16:creationId xmlns:a16="http://schemas.microsoft.com/office/drawing/2014/main" id="{FBED3B40-E80F-6817-2A2C-CC8290A90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980" y="5383041"/>
            <a:ext cx="686610" cy="686610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393BEC6-E72B-7E0F-5D48-C131606A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7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9" grpId="0"/>
      <p:bldP spid="41" grpId="0"/>
      <p:bldP spid="43" grpId="0"/>
      <p:bldP spid="44" grpId="0"/>
      <p:bldP spid="45" grpId="0"/>
      <p:bldP spid="46" grpId="0"/>
      <p:bldP spid="48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550858"/>
          </a:xfrm>
        </p:spPr>
        <p:txBody>
          <a:bodyPr>
            <a:normAutofit fontScale="90000"/>
          </a:bodyPr>
          <a:lstStyle/>
          <a:p>
            <a:r>
              <a:rPr lang="en-CA" b="1">
                <a:latin typeface="DM Sans"/>
                <a:ea typeface="Open Sans Light"/>
                <a:cs typeface="Poppins Light"/>
              </a:rPr>
              <a:t>Specifications</a:t>
            </a:r>
          </a:p>
        </p:txBody>
      </p:sp>
      <p:pic>
        <p:nvPicPr>
          <p:cNvPr id="7" name="Picture 6" descr="A colourful board game as a corporate strategy idea">
            <a:extLst>
              <a:ext uri="{FF2B5EF4-FFF2-40B4-BE49-F238E27FC236}">
                <a16:creationId xmlns:a16="http://schemas.microsoft.com/office/drawing/2014/main" id="{1A4E0DC2-4CE1-F370-979C-37259BA4E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99" r="12654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8F103-1E65-BFDE-3439-B84727262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904" y="992192"/>
            <a:ext cx="4840010" cy="5559106"/>
          </a:xfrm>
        </p:spPr>
        <p:txBody>
          <a:bodyPr vert="horz" lIns="182843" tIns="91422" rIns="182843" bIns="91422" rtlCol="0" anchor="t">
            <a:noAutofit/>
          </a:bodyPr>
          <a:lstStyle/>
          <a:p>
            <a:pPr marL="227965" indent="-227965"/>
            <a:r>
              <a:rPr lang="en-CA" sz="1800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Broom Buddy</a:t>
            </a:r>
            <a:r>
              <a:rPr lang="en-CA" sz="1600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 </a:t>
            </a:r>
            <a:endParaRPr lang="en-US">
              <a:solidFill>
                <a:schemeClr val="accent1"/>
              </a:solidFill>
            </a:endParaRPr>
          </a:p>
          <a:p>
            <a:pPr marL="685165" lvl="1" indent="-227965"/>
            <a:r>
              <a:rPr lang="en-CA" sz="1400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Skip’s Single Handheld Controller</a:t>
            </a:r>
            <a:endParaRPr lang="en-US" sz="1400">
              <a:solidFill>
                <a:schemeClr val="accent1"/>
              </a:solidFill>
            </a:endParaRPr>
          </a:p>
          <a:p>
            <a:pPr marL="685165" lvl="1" indent="-227965"/>
            <a:r>
              <a:rPr lang="en-CA" sz="1400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Sweeper’s Broom Mountable LED Ring</a:t>
            </a:r>
            <a:endParaRPr lang="en-US" sz="1400">
              <a:solidFill>
                <a:schemeClr val="accent1"/>
              </a:solidFill>
            </a:endParaRPr>
          </a:p>
          <a:p>
            <a:pPr marL="227965" indent="-227965"/>
            <a:r>
              <a:rPr lang="en-CA" sz="1600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Real-time control over the game because of single input with precise and intuitive joystick mappings for direction and intensity.</a:t>
            </a:r>
            <a:endParaRPr lang="en-CA" sz="1600">
              <a:solidFill>
                <a:schemeClr val="accent1"/>
              </a:solidFill>
            </a:endParaRPr>
          </a:p>
          <a:p>
            <a:pPr marL="227965" indent="-227965"/>
            <a:r>
              <a:rPr lang="en-CA" sz="1600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Multiple easy to recognize patterns for different commands making it accessible for both deaf curlers and color-blind curlers and more intuitive. </a:t>
            </a:r>
          </a:p>
          <a:p>
            <a:pPr marL="227965" indent="-227965"/>
            <a:r>
              <a:rPr lang="en-CA" sz="1600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The LED ring is always in the Sweeper's field of view.</a:t>
            </a:r>
          </a:p>
          <a:p>
            <a:pPr marL="227965" indent="-227965"/>
            <a:r>
              <a:rPr lang="en-CA" sz="1800">
                <a:solidFill>
                  <a:schemeClr val="accent6">
                    <a:lumMod val="10000"/>
                  </a:schemeClr>
                </a:solidFill>
                <a:latin typeface="DM Sans"/>
                <a:ea typeface="Open Sans Light"/>
                <a:cs typeface="Open Sans"/>
              </a:rPr>
              <a:t>Functions under operating conditions (cold temperatures, fast speeds, and forceful collisions (depending on the device placement))</a:t>
            </a:r>
            <a:endParaRPr lang="en-CA" sz="1600">
              <a:solidFill>
                <a:schemeClr val="accent6">
                  <a:lumMod val="10000"/>
                </a:schemeClr>
              </a:solidFill>
              <a:latin typeface="DM Sans"/>
              <a:ea typeface="Open Sans Light"/>
              <a:cs typeface="Open Sans"/>
            </a:endParaRPr>
          </a:p>
          <a:p>
            <a:pPr marL="227965" indent="-227965"/>
            <a:r>
              <a:rPr lang="en-CA" sz="1600">
                <a:solidFill>
                  <a:srgbClr val="000000"/>
                </a:solidFill>
                <a:latin typeface="DM Sans"/>
                <a:ea typeface="Open Sans Light"/>
                <a:cs typeface="Open Sans"/>
              </a:rPr>
              <a:t>The design connectivity covers the whole rink (150ft. or more)</a:t>
            </a:r>
          </a:p>
          <a:p>
            <a:pPr marL="227965" indent="-227965"/>
            <a:r>
              <a:rPr lang="en-CA" sz="1600">
                <a:solidFill>
                  <a:srgbClr val="000000"/>
                </a:solidFill>
                <a:latin typeface="DM Sans"/>
                <a:ea typeface="Open Sans Light"/>
                <a:cs typeface="Open Sans"/>
              </a:rPr>
              <a:t>Battery life lasts at least the length of a game (up to 3 hours)</a:t>
            </a:r>
            <a:endParaRPr lang="en-CA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21966-CCF1-8ABB-CF22-4384CF82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6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l"/>
            <a:r>
              <a:rPr lang="en-CA" b="1">
                <a:solidFill>
                  <a:schemeClr val="tx2"/>
                </a:solidFill>
              </a:rPr>
              <a:t>Metrics and 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58E5-C476-7E59-53F1-D7D90C748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136"/>
            <a:ext cx="5727192" cy="5012738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90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Able to display messages from the skip within the field of view of the sweepers to allow the sweeper to retain focus.</a:t>
            </a:r>
            <a:endParaRPr lang="en-CA" sz="19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90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Intuitive to use, minimizing time wasted by the curler in sending or deciphering messages.</a:t>
            </a:r>
            <a:endParaRPr lang="en-CA" sz="19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90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Non-intrusive to the performance of the curler.</a:t>
            </a:r>
            <a:endParaRPr lang="en-CA" sz="19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90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Customizable to satisfy the communication requirements and needs of a specific team.</a:t>
            </a:r>
            <a:endParaRPr lang="en-CA" sz="19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90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Portable and modular to reduce inconvenience.</a:t>
            </a:r>
            <a:endParaRPr lang="en-CA" sz="19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90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Adaptable to future design improvements.</a:t>
            </a:r>
            <a:endParaRPr lang="en-CA" sz="19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90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Energy efficiency and maximizing battery life.</a:t>
            </a:r>
            <a:endParaRPr lang="en-CA" sz="19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90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Durable to environmental conditions and reliable across repeated uses.</a:t>
            </a:r>
            <a:endParaRPr lang="en-CA" sz="190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48B2B-7625-2A53-98EB-258DD09F97AD}"/>
              </a:ext>
            </a:extLst>
          </p:cNvPr>
          <p:cNvSpPr txBox="1"/>
          <p:nvPr/>
        </p:nvSpPr>
        <p:spPr>
          <a:xfrm>
            <a:off x="947928" y="1113184"/>
            <a:ext cx="420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chemeClr val="accent1">
                    <a:lumMod val="50000"/>
                  </a:schemeClr>
                </a:solidFill>
              </a:rPr>
              <a:t>Design Objectives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7293F-DD31-A013-6054-7BDD4A30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E9A73-CD38-D21B-C3B8-BDC82FD0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1600">
                <a:latin typeface="DM Sans"/>
                <a:ea typeface="Open Sans Light"/>
                <a:cs typeface="Poppins Light"/>
              </a:rPr>
              <a:t>TARGET USERS</a:t>
            </a:r>
            <a:br>
              <a:rPr lang="en-US" sz="1600">
                <a:latin typeface="DM Sans"/>
                <a:ea typeface="Open Sans Light"/>
                <a:cs typeface="Poppins Light"/>
              </a:rPr>
            </a:br>
            <a:r>
              <a:rPr lang="en-US" sz="1600">
                <a:latin typeface="DM Sans"/>
                <a:ea typeface="Open Sans Light"/>
                <a:cs typeface="Poppins Light"/>
              </a:rPr>
              <a:t> </a:t>
            </a:r>
            <a:r>
              <a:rPr lang="en-US" sz="1600" b="0">
                <a:latin typeface="DM Sans"/>
                <a:ea typeface="Open Sans Light"/>
                <a:cs typeface="Poppins Light"/>
              </a:rPr>
              <a:t>Hard of hearing curlers, teams that include hard of hearing curlers, curling clubs and organizations and officials.</a:t>
            </a:r>
            <a:endParaRPr lang="en-US" sz="1600" b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A5AD3-CFD4-6B04-2ABB-5AC539C2F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182843" tIns="91422" rIns="182843" bIns="91422" rtlCol="0" anchor="t">
            <a:normAutofit fontScale="92500"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Core Stake Holders</a:t>
            </a:r>
            <a:endParaRPr lang="en-US" sz="1800" b="1">
              <a:solidFill>
                <a:schemeClr val="accent1"/>
              </a:solidFill>
            </a:endParaRPr>
          </a:p>
          <a:p>
            <a:pPr marL="227965" indent="-227965"/>
            <a:r>
              <a:rPr lang="en-US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Users: Hard of hearing curlers, and hearing curlers they interact with</a:t>
            </a:r>
            <a:endParaRPr lang="en-US">
              <a:solidFill>
                <a:schemeClr val="accent1"/>
              </a:solidFill>
            </a:endParaRPr>
          </a:p>
          <a:p>
            <a:pPr marL="227965" indent="-227965"/>
            <a:r>
              <a:rPr lang="en-US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Design Team 1 </a:t>
            </a:r>
          </a:p>
          <a:p>
            <a:pPr marL="227965" indent="-227965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Design consultants such as the professor, teaching assistant and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DM Sans"/>
                <a:ea typeface="Open Sans Light"/>
                <a:cs typeface="Open Sans"/>
              </a:rPr>
              <a:t> Examining panel</a:t>
            </a:r>
          </a:p>
          <a:p>
            <a:pPr marL="227965" indent="-227965"/>
            <a:r>
              <a:rPr lang="en-US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Component Manufacturers</a:t>
            </a:r>
          </a:p>
          <a:p>
            <a:pPr marL="227965" indent="-227965"/>
            <a:r>
              <a:rPr lang="en-US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Curling clubs and organizations. </a:t>
            </a:r>
            <a:endParaRPr lang="en-US">
              <a:solidFill>
                <a:schemeClr val="accent1"/>
              </a:solidFill>
            </a:endParaRPr>
          </a:p>
          <a:p>
            <a:pPr marL="227965" indent="-227965"/>
            <a:r>
              <a:rPr lang="en-US">
                <a:solidFill>
                  <a:schemeClr val="accent1"/>
                </a:solidFill>
                <a:latin typeface="DM Sans"/>
                <a:ea typeface="Open Sans Light"/>
                <a:cs typeface="Open Sans"/>
              </a:rPr>
              <a:t>Officials.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7" name="Picture 16" descr="Large skydiving group mid-air">
            <a:extLst>
              <a:ext uri="{FF2B5EF4-FFF2-40B4-BE49-F238E27FC236}">
                <a16:creationId xmlns:a16="http://schemas.microsoft.com/office/drawing/2014/main" id="{6E27CA94-AA0F-9DF2-51DE-E522ED7BB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0" r="16199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D78CC-3018-734F-CBC6-20058A02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</a:t>
            </a:r>
            <a:r>
              <a:rPr lang="en-US" sz="1700" b="1" spc="-15" err="1">
                <a:solidFill>
                  <a:schemeClr val="bg1"/>
                </a:solidFill>
                <a:cs typeface="Poppins"/>
              </a:rPr>
              <a:t>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US" sz="4000" b="1" spc="-15">
                <a:solidFill>
                  <a:schemeClr val="accent1">
                    <a:lumMod val="50000"/>
                  </a:schemeClr>
                </a:solidFill>
                <a:cs typeface="Poppins"/>
              </a:rPr>
              <a:t>Specifications</a:t>
            </a:r>
            <a:endParaRPr lang="en-CA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E926-1A44-0ADD-7141-1E0155B7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E1E-CF74-FAB4-5C02-B8FA068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93" y="355862"/>
            <a:ext cx="10515600" cy="748058"/>
          </a:xfrm>
        </p:spPr>
        <p:txBody>
          <a:bodyPr/>
          <a:lstStyle/>
          <a:p>
            <a:pPr algn="l"/>
            <a:r>
              <a:rPr lang="en-CA" b="1">
                <a:solidFill>
                  <a:schemeClr val="tx2"/>
                </a:solidFill>
              </a:rPr>
              <a:t>Technology &amp; Skip Device</a:t>
            </a: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89CAB559-C338-71B8-7F3F-FB10BFA0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417" y="2389183"/>
            <a:ext cx="713473" cy="469586"/>
          </a:xfrm>
          <a:custGeom>
            <a:avLst/>
            <a:gdLst>
              <a:gd name="connsiteX0" fmla="*/ 328111 w 412390"/>
              <a:gd name="connsiteY0" fmla="*/ 182075 h 313964"/>
              <a:gd name="connsiteX1" fmla="*/ 320548 w 412390"/>
              <a:gd name="connsiteY1" fmla="*/ 184597 h 313964"/>
              <a:gd name="connsiteX2" fmla="*/ 320548 w 412390"/>
              <a:gd name="connsiteY2" fmla="*/ 290901 h 313964"/>
              <a:gd name="connsiteX3" fmla="*/ 389700 w 412390"/>
              <a:gd name="connsiteY3" fmla="*/ 290901 h 313964"/>
              <a:gd name="connsiteX4" fmla="*/ 389700 w 412390"/>
              <a:gd name="connsiteY4" fmla="*/ 184597 h 313964"/>
              <a:gd name="connsiteX5" fmla="*/ 382136 w 412390"/>
              <a:gd name="connsiteY5" fmla="*/ 182075 h 313964"/>
              <a:gd name="connsiteX6" fmla="*/ 122096 w 412390"/>
              <a:gd name="connsiteY6" fmla="*/ 170543 h 313964"/>
              <a:gd name="connsiteX7" fmla="*/ 114173 w 412390"/>
              <a:gd name="connsiteY7" fmla="*/ 179913 h 313964"/>
              <a:gd name="connsiteX8" fmla="*/ 114173 w 412390"/>
              <a:gd name="connsiteY8" fmla="*/ 290901 h 313964"/>
              <a:gd name="connsiteX9" fmla="*/ 183685 w 412390"/>
              <a:gd name="connsiteY9" fmla="*/ 290901 h 313964"/>
              <a:gd name="connsiteX10" fmla="*/ 183685 w 412390"/>
              <a:gd name="connsiteY10" fmla="*/ 179913 h 313964"/>
              <a:gd name="connsiteX11" fmla="*/ 175761 w 412390"/>
              <a:gd name="connsiteY11" fmla="*/ 170543 h 313964"/>
              <a:gd name="connsiteX12" fmla="*/ 355508 w 412390"/>
              <a:gd name="connsiteY12" fmla="*/ 121801 h 313964"/>
              <a:gd name="connsiteX13" fmla="*/ 343989 w 412390"/>
              <a:gd name="connsiteY13" fmla="*/ 133299 h 313964"/>
              <a:gd name="connsiteX14" fmla="*/ 355508 w 412390"/>
              <a:gd name="connsiteY14" fmla="*/ 144437 h 313964"/>
              <a:gd name="connsiteX15" fmla="*/ 367027 w 412390"/>
              <a:gd name="connsiteY15" fmla="*/ 133299 h 313964"/>
              <a:gd name="connsiteX16" fmla="*/ 355508 w 412390"/>
              <a:gd name="connsiteY16" fmla="*/ 121801 h 313964"/>
              <a:gd name="connsiteX17" fmla="*/ 225104 w 412390"/>
              <a:gd name="connsiteY17" fmla="*/ 113608 h 313964"/>
              <a:gd name="connsiteX18" fmla="*/ 217180 w 412390"/>
              <a:gd name="connsiteY18" fmla="*/ 120454 h 313964"/>
              <a:gd name="connsiteX19" fmla="*/ 217180 w 412390"/>
              <a:gd name="connsiteY19" fmla="*/ 290901 h 313964"/>
              <a:gd name="connsiteX20" fmla="*/ 286692 w 412390"/>
              <a:gd name="connsiteY20" fmla="*/ 290901 h 313964"/>
              <a:gd name="connsiteX21" fmla="*/ 286692 w 412390"/>
              <a:gd name="connsiteY21" fmla="*/ 120454 h 313964"/>
              <a:gd name="connsiteX22" fmla="*/ 279129 w 412390"/>
              <a:gd name="connsiteY22" fmla="*/ 113608 h 313964"/>
              <a:gd name="connsiteX23" fmla="*/ 149248 w 412390"/>
              <a:gd name="connsiteY23" fmla="*/ 101681 h 313964"/>
              <a:gd name="connsiteX24" fmla="*/ 137729 w 412390"/>
              <a:gd name="connsiteY24" fmla="*/ 113178 h 313964"/>
              <a:gd name="connsiteX25" fmla="*/ 149248 w 412390"/>
              <a:gd name="connsiteY25" fmla="*/ 124676 h 313964"/>
              <a:gd name="connsiteX26" fmla="*/ 160767 w 412390"/>
              <a:gd name="connsiteY26" fmla="*/ 113178 h 313964"/>
              <a:gd name="connsiteX27" fmla="*/ 149248 w 412390"/>
              <a:gd name="connsiteY27" fmla="*/ 101681 h 313964"/>
              <a:gd name="connsiteX28" fmla="*/ 29533 w 412390"/>
              <a:gd name="connsiteY28" fmla="*/ 89824 h 313964"/>
              <a:gd name="connsiteX29" fmla="*/ 22690 w 412390"/>
              <a:gd name="connsiteY29" fmla="*/ 97392 h 313964"/>
              <a:gd name="connsiteX30" fmla="*/ 22690 w 412390"/>
              <a:gd name="connsiteY30" fmla="*/ 290901 h 313964"/>
              <a:gd name="connsiteX31" fmla="*/ 87160 w 412390"/>
              <a:gd name="connsiteY31" fmla="*/ 290901 h 313964"/>
              <a:gd name="connsiteX32" fmla="*/ 87160 w 412390"/>
              <a:gd name="connsiteY32" fmla="*/ 97392 h 313964"/>
              <a:gd name="connsiteX33" fmla="*/ 79957 w 412390"/>
              <a:gd name="connsiteY33" fmla="*/ 89824 h 313964"/>
              <a:gd name="connsiteX34" fmla="*/ 29533 w 412390"/>
              <a:gd name="connsiteY34" fmla="*/ 79374 h 313964"/>
              <a:gd name="connsiteX35" fmla="*/ 79957 w 412390"/>
              <a:gd name="connsiteY35" fmla="*/ 79374 h 313964"/>
              <a:gd name="connsiteX36" fmla="*/ 97965 w 412390"/>
              <a:gd name="connsiteY36" fmla="*/ 97392 h 313964"/>
              <a:gd name="connsiteX37" fmla="*/ 97965 w 412390"/>
              <a:gd name="connsiteY37" fmla="*/ 290901 h 313964"/>
              <a:gd name="connsiteX38" fmla="*/ 103368 w 412390"/>
              <a:gd name="connsiteY38" fmla="*/ 290901 h 313964"/>
              <a:gd name="connsiteX39" fmla="*/ 103368 w 412390"/>
              <a:gd name="connsiteY39" fmla="*/ 179913 h 313964"/>
              <a:gd name="connsiteX40" fmla="*/ 122096 w 412390"/>
              <a:gd name="connsiteY40" fmla="*/ 159733 h 313964"/>
              <a:gd name="connsiteX41" fmla="*/ 175761 w 412390"/>
              <a:gd name="connsiteY41" fmla="*/ 159733 h 313964"/>
              <a:gd name="connsiteX42" fmla="*/ 194490 w 412390"/>
              <a:gd name="connsiteY42" fmla="*/ 179913 h 313964"/>
              <a:gd name="connsiteX43" fmla="*/ 194490 w 412390"/>
              <a:gd name="connsiteY43" fmla="*/ 290901 h 313964"/>
              <a:gd name="connsiteX44" fmla="*/ 206375 w 412390"/>
              <a:gd name="connsiteY44" fmla="*/ 290901 h 313964"/>
              <a:gd name="connsiteX45" fmla="*/ 206375 w 412390"/>
              <a:gd name="connsiteY45" fmla="*/ 120454 h 313964"/>
              <a:gd name="connsiteX46" fmla="*/ 225104 w 412390"/>
              <a:gd name="connsiteY46" fmla="*/ 102797 h 313964"/>
              <a:gd name="connsiteX47" fmla="*/ 279129 w 412390"/>
              <a:gd name="connsiteY47" fmla="*/ 102797 h 313964"/>
              <a:gd name="connsiteX48" fmla="*/ 297497 w 412390"/>
              <a:gd name="connsiteY48" fmla="*/ 120454 h 313964"/>
              <a:gd name="connsiteX49" fmla="*/ 297497 w 412390"/>
              <a:gd name="connsiteY49" fmla="*/ 290901 h 313964"/>
              <a:gd name="connsiteX50" fmla="*/ 309743 w 412390"/>
              <a:gd name="connsiteY50" fmla="*/ 290901 h 313964"/>
              <a:gd name="connsiteX51" fmla="*/ 309743 w 412390"/>
              <a:gd name="connsiteY51" fmla="*/ 184597 h 313964"/>
              <a:gd name="connsiteX52" fmla="*/ 328111 w 412390"/>
              <a:gd name="connsiteY52" fmla="*/ 171264 h 313964"/>
              <a:gd name="connsiteX53" fmla="*/ 382136 w 412390"/>
              <a:gd name="connsiteY53" fmla="*/ 171264 h 313964"/>
              <a:gd name="connsiteX54" fmla="*/ 400505 w 412390"/>
              <a:gd name="connsiteY54" fmla="*/ 184597 h 313964"/>
              <a:gd name="connsiteX55" fmla="*/ 400505 w 412390"/>
              <a:gd name="connsiteY55" fmla="*/ 290901 h 313964"/>
              <a:gd name="connsiteX56" fmla="*/ 401585 w 412390"/>
              <a:gd name="connsiteY56" fmla="*/ 290901 h 313964"/>
              <a:gd name="connsiteX57" fmla="*/ 412390 w 412390"/>
              <a:gd name="connsiteY57" fmla="*/ 301712 h 313964"/>
              <a:gd name="connsiteX58" fmla="*/ 412390 w 412390"/>
              <a:gd name="connsiteY58" fmla="*/ 303514 h 313964"/>
              <a:gd name="connsiteX59" fmla="*/ 401585 w 412390"/>
              <a:gd name="connsiteY59" fmla="*/ 313964 h 313964"/>
              <a:gd name="connsiteX60" fmla="*/ 10805 w 412390"/>
              <a:gd name="connsiteY60" fmla="*/ 313964 h 313964"/>
              <a:gd name="connsiteX61" fmla="*/ 0 w 412390"/>
              <a:gd name="connsiteY61" fmla="*/ 303514 h 313964"/>
              <a:gd name="connsiteX62" fmla="*/ 0 w 412390"/>
              <a:gd name="connsiteY62" fmla="*/ 301712 h 313964"/>
              <a:gd name="connsiteX63" fmla="*/ 10805 w 412390"/>
              <a:gd name="connsiteY63" fmla="*/ 290901 h 313964"/>
              <a:gd name="connsiteX64" fmla="*/ 11885 w 412390"/>
              <a:gd name="connsiteY64" fmla="*/ 290901 h 313964"/>
              <a:gd name="connsiteX65" fmla="*/ 11885 w 412390"/>
              <a:gd name="connsiteY65" fmla="*/ 97392 h 313964"/>
              <a:gd name="connsiteX66" fmla="*/ 29533 w 412390"/>
              <a:gd name="connsiteY66" fmla="*/ 79374 h 313964"/>
              <a:gd name="connsiteX67" fmla="*/ 252198 w 412390"/>
              <a:gd name="connsiteY67" fmla="*/ 22277 h 313964"/>
              <a:gd name="connsiteX68" fmla="*/ 240679 w 412390"/>
              <a:gd name="connsiteY68" fmla="*/ 33774 h 313964"/>
              <a:gd name="connsiteX69" fmla="*/ 252198 w 412390"/>
              <a:gd name="connsiteY69" fmla="*/ 44912 h 313964"/>
              <a:gd name="connsiteX70" fmla="*/ 264077 w 412390"/>
              <a:gd name="connsiteY70" fmla="*/ 33774 h 313964"/>
              <a:gd name="connsiteX71" fmla="*/ 252198 w 412390"/>
              <a:gd name="connsiteY71" fmla="*/ 22277 h 313964"/>
              <a:gd name="connsiteX72" fmla="*/ 55657 w 412390"/>
              <a:gd name="connsiteY72" fmla="*/ 10779 h 313964"/>
              <a:gd name="connsiteX73" fmla="*/ 43778 w 412390"/>
              <a:gd name="connsiteY73" fmla="*/ 22277 h 313964"/>
              <a:gd name="connsiteX74" fmla="*/ 55657 w 412390"/>
              <a:gd name="connsiteY74" fmla="*/ 33774 h 313964"/>
              <a:gd name="connsiteX75" fmla="*/ 66816 w 412390"/>
              <a:gd name="connsiteY75" fmla="*/ 22277 h 313964"/>
              <a:gd name="connsiteX76" fmla="*/ 55657 w 412390"/>
              <a:gd name="connsiteY76" fmla="*/ 10779 h 313964"/>
              <a:gd name="connsiteX77" fmla="*/ 55657 w 412390"/>
              <a:gd name="connsiteY77" fmla="*/ 0 h 313964"/>
              <a:gd name="connsiteX78" fmla="*/ 77615 w 412390"/>
              <a:gd name="connsiteY78" fmla="*/ 22277 h 313964"/>
              <a:gd name="connsiteX79" fmla="*/ 74735 w 412390"/>
              <a:gd name="connsiteY79" fmla="*/ 33415 h 313964"/>
              <a:gd name="connsiteX80" fmla="*/ 137369 w 412390"/>
              <a:gd name="connsiteY80" fmla="*/ 94495 h 313964"/>
              <a:gd name="connsiteX81" fmla="*/ 149248 w 412390"/>
              <a:gd name="connsiteY81" fmla="*/ 90902 h 313964"/>
              <a:gd name="connsiteX82" fmla="*/ 163287 w 412390"/>
              <a:gd name="connsiteY82" fmla="*/ 95932 h 313964"/>
              <a:gd name="connsiteX83" fmla="*/ 232040 w 412390"/>
              <a:gd name="connsiteY83" fmla="*/ 42756 h 313964"/>
              <a:gd name="connsiteX84" fmla="*/ 230240 w 412390"/>
              <a:gd name="connsiteY84" fmla="*/ 33774 h 313964"/>
              <a:gd name="connsiteX85" fmla="*/ 252198 w 412390"/>
              <a:gd name="connsiteY85" fmla="*/ 11498 h 313964"/>
              <a:gd name="connsiteX86" fmla="*/ 274876 w 412390"/>
              <a:gd name="connsiteY86" fmla="*/ 33774 h 313964"/>
              <a:gd name="connsiteX87" fmla="*/ 272716 w 412390"/>
              <a:gd name="connsiteY87" fmla="*/ 42756 h 313964"/>
              <a:gd name="connsiteX88" fmla="*/ 342190 w 412390"/>
              <a:gd name="connsiteY88" fmla="*/ 115334 h 313964"/>
              <a:gd name="connsiteX89" fmla="*/ 355508 w 412390"/>
              <a:gd name="connsiteY89" fmla="*/ 111023 h 313964"/>
              <a:gd name="connsiteX90" fmla="*/ 377466 w 412390"/>
              <a:gd name="connsiteY90" fmla="*/ 133299 h 313964"/>
              <a:gd name="connsiteX91" fmla="*/ 355508 w 412390"/>
              <a:gd name="connsiteY91" fmla="*/ 155216 h 313964"/>
              <a:gd name="connsiteX92" fmla="*/ 333191 w 412390"/>
              <a:gd name="connsiteY92" fmla="*/ 133299 h 313964"/>
              <a:gd name="connsiteX93" fmla="*/ 335350 w 412390"/>
              <a:gd name="connsiteY93" fmla="*/ 123598 h 313964"/>
              <a:gd name="connsiteX94" fmla="*/ 265877 w 412390"/>
              <a:gd name="connsiteY94" fmla="*/ 51380 h 313964"/>
              <a:gd name="connsiteX95" fmla="*/ 252198 w 412390"/>
              <a:gd name="connsiteY95" fmla="*/ 55691 h 313964"/>
              <a:gd name="connsiteX96" fmla="*/ 238520 w 412390"/>
              <a:gd name="connsiteY96" fmla="*/ 51020 h 313964"/>
              <a:gd name="connsiteX97" fmla="*/ 169766 w 412390"/>
              <a:gd name="connsiteY97" fmla="*/ 104555 h 313964"/>
              <a:gd name="connsiteX98" fmla="*/ 171206 w 412390"/>
              <a:gd name="connsiteY98" fmla="*/ 113178 h 313964"/>
              <a:gd name="connsiteX99" fmla="*/ 149248 w 412390"/>
              <a:gd name="connsiteY99" fmla="*/ 135455 h 313964"/>
              <a:gd name="connsiteX100" fmla="*/ 126930 w 412390"/>
              <a:gd name="connsiteY100" fmla="*/ 113178 h 313964"/>
              <a:gd name="connsiteX101" fmla="*/ 129810 w 412390"/>
              <a:gd name="connsiteY101" fmla="*/ 102040 h 313964"/>
              <a:gd name="connsiteX102" fmla="*/ 67176 w 412390"/>
              <a:gd name="connsiteY102" fmla="*/ 40960 h 313964"/>
              <a:gd name="connsiteX103" fmla="*/ 55657 w 412390"/>
              <a:gd name="connsiteY103" fmla="*/ 44553 h 313964"/>
              <a:gd name="connsiteX104" fmla="*/ 33339 w 412390"/>
              <a:gd name="connsiteY104" fmla="*/ 22277 h 313964"/>
              <a:gd name="connsiteX105" fmla="*/ 55657 w 412390"/>
              <a:gd name="connsiteY105" fmla="*/ 0 h 31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12390" h="313964">
                <a:moveTo>
                  <a:pt x="328111" y="182075"/>
                </a:moveTo>
                <a:cubicBezTo>
                  <a:pt x="323069" y="182075"/>
                  <a:pt x="320548" y="183877"/>
                  <a:pt x="320548" y="184597"/>
                </a:cubicBezTo>
                <a:lnTo>
                  <a:pt x="320548" y="290901"/>
                </a:lnTo>
                <a:lnTo>
                  <a:pt x="389700" y="290901"/>
                </a:lnTo>
                <a:lnTo>
                  <a:pt x="389700" y="184597"/>
                </a:lnTo>
                <a:cubicBezTo>
                  <a:pt x="389700" y="183877"/>
                  <a:pt x="386818" y="182075"/>
                  <a:pt x="382136" y="182075"/>
                </a:cubicBezTo>
                <a:close/>
                <a:moveTo>
                  <a:pt x="122096" y="170543"/>
                </a:moveTo>
                <a:cubicBezTo>
                  <a:pt x="117774" y="170543"/>
                  <a:pt x="114173" y="174868"/>
                  <a:pt x="114173" y="179913"/>
                </a:cubicBezTo>
                <a:lnTo>
                  <a:pt x="114173" y="290901"/>
                </a:lnTo>
                <a:lnTo>
                  <a:pt x="183685" y="290901"/>
                </a:lnTo>
                <a:lnTo>
                  <a:pt x="183685" y="179913"/>
                </a:lnTo>
                <a:cubicBezTo>
                  <a:pt x="183685" y="174868"/>
                  <a:pt x="180083" y="170543"/>
                  <a:pt x="175761" y="170543"/>
                </a:cubicBezTo>
                <a:close/>
                <a:moveTo>
                  <a:pt x="355508" y="121801"/>
                </a:moveTo>
                <a:cubicBezTo>
                  <a:pt x="349029" y="121801"/>
                  <a:pt x="343989" y="126832"/>
                  <a:pt x="343989" y="133299"/>
                </a:cubicBezTo>
                <a:cubicBezTo>
                  <a:pt x="343989" y="139407"/>
                  <a:pt x="349029" y="144437"/>
                  <a:pt x="355508" y="144437"/>
                </a:cubicBezTo>
                <a:cubicBezTo>
                  <a:pt x="361628" y="144437"/>
                  <a:pt x="367027" y="139407"/>
                  <a:pt x="367027" y="133299"/>
                </a:cubicBezTo>
                <a:cubicBezTo>
                  <a:pt x="367027" y="126832"/>
                  <a:pt x="361628" y="121801"/>
                  <a:pt x="355508" y="121801"/>
                </a:cubicBezTo>
                <a:close/>
                <a:moveTo>
                  <a:pt x="225104" y="113608"/>
                </a:moveTo>
                <a:cubicBezTo>
                  <a:pt x="220782" y="113608"/>
                  <a:pt x="217180" y="116851"/>
                  <a:pt x="217180" y="120454"/>
                </a:cubicBezTo>
                <a:lnTo>
                  <a:pt x="217180" y="290901"/>
                </a:lnTo>
                <a:lnTo>
                  <a:pt x="286692" y="290901"/>
                </a:lnTo>
                <a:lnTo>
                  <a:pt x="286692" y="120454"/>
                </a:lnTo>
                <a:cubicBezTo>
                  <a:pt x="286692" y="116851"/>
                  <a:pt x="283091" y="113608"/>
                  <a:pt x="279129" y="113608"/>
                </a:cubicBezTo>
                <a:close/>
                <a:moveTo>
                  <a:pt x="149248" y="101681"/>
                </a:moveTo>
                <a:cubicBezTo>
                  <a:pt x="142769" y="101681"/>
                  <a:pt x="137729" y="107070"/>
                  <a:pt x="137729" y="113178"/>
                </a:cubicBezTo>
                <a:cubicBezTo>
                  <a:pt x="137729" y="119646"/>
                  <a:pt x="142769" y="124676"/>
                  <a:pt x="149248" y="124676"/>
                </a:cubicBezTo>
                <a:cubicBezTo>
                  <a:pt x="155368" y="124676"/>
                  <a:pt x="160767" y="119646"/>
                  <a:pt x="160767" y="113178"/>
                </a:cubicBezTo>
                <a:cubicBezTo>
                  <a:pt x="160767" y="107070"/>
                  <a:pt x="155368" y="101681"/>
                  <a:pt x="149248" y="101681"/>
                </a:cubicBezTo>
                <a:close/>
                <a:moveTo>
                  <a:pt x="29533" y="89824"/>
                </a:moveTo>
                <a:cubicBezTo>
                  <a:pt x="25572" y="89824"/>
                  <a:pt x="22690" y="93428"/>
                  <a:pt x="22690" y="97392"/>
                </a:cubicBezTo>
                <a:lnTo>
                  <a:pt x="22690" y="290901"/>
                </a:lnTo>
                <a:lnTo>
                  <a:pt x="87160" y="290901"/>
                </a:lnTo>
                <a:lnTo>
                  <a:pt x="87160" y="97392"/>
                </a:lnTo>
                <a:cubicBezTo>
                  <a:pt x="87160" y="93428"/>
                  <a:pt x="83919" y="89824"/>
                  <a:pt x="79957" y="89824"/>
                </a:cubicBezTo>
                <a:close/>
                <a:moveTo>
                  <a:pt x="29533" y="79374"/>
                </a:moveTo>
                <a:lnTo>
                  <a:pt x="79957" y="79374"/>
                </a:lnTo>
                <a:cubicBezTo>
                  <a:pt x="90042" y="79374"/>
                  <a:pt x="97965" y="87302"/>
                  <a:pt x="97965" y="97392"/>
                </a:cubicBezTo>
                <a:lnTo>
                  <a:pt x="97965" y="290901"/>
                </a:lnTo>
                <a:lnTo>
                  <a:pt x="103368" y="290901"/>
                </a:lnTo>
                <a:lnTo>
                  <a:pt x="103368" y="179913"/>
                </a:lnTo>
                <a:cubicBezTo>
                  <a:pt x="103368" y="168742"/>
                  <a:pt x="111652" y="159733"/>
                  <a:pt x="122096" y="159733"/>
                </a:cubicBezTo>
                <a:lnTo>
                  <a:pt x="175761" y="159733"/>
                </a:lnTo>
                <a:cubicBezTo>
                  <a:pt x="186206" y="159733"/>
                  <a:pt x="194490" y="168742"/>
                  <a:pt x="194490" y="179913"/>
                </a:cubicBezTo>
                <a:lnTo>
                  <a:pt x="194490" y="290901"/>
                </a:lnTo>
                <a:lnTo>
                  <a:pt x="206375" y="290901"/>
                </a:lnTo>
                <a:lnTo>
                  <a:pt x="206375" y="120454"/>
                </a:lnTo>
                <a:cubicBezTo>
                  <a:pt x="206375" y="110725"/>
                  <a:pt x="215019" y="102797"/>
                  <a:pt x="225104" y="102797"/>
                </a:cubicBezTo>
                <a:lnTo>
                  <a:pt x="279129" y="102797"/>
                </a:lnTo>
                <a:cubicBezTo>
                  <a:pt x="289213" y="102797"/>
                  <a:pt x="297497" y="110725"/>
                  <a:pt x="297497" y="120454"/>
                </a:cubicBezTo>
                <a:lnTo>
                  <a:pt x="297497" y="290901"/>
                </a:lnTo>
                <a:lnTo>
                  <a:pt x="309743" y="290901"/>
                </a:lnTo>
                <a:lnTo>
                  <a:pt x="309743" y="184597"/>
                </a:lnTo>
                <a:cubicBezTo>
                  <a:pt x="309743" y="177030"/>
                  <a:pt x="317666" y="171264"/>
                  <a:pt x="328111" y="171264"/>
                </a:cubicBezTo>
                <a:lnTo>
                  <a:pt x="382136" y="171264"/>
                </a:lnTo>
                <a:cubicBezTo>
                  <a:pt x="392581" y="171264"/>
                  <a:pt x="400505" y="177030"/>
                  <a:pt x="400505" y="184597"/>
                </a:cubicBezTo>
                <a:lnTo>
                  <a:pt x="400505" y="290901"/>
                </a:lnTo>
                <a:lnTo>
                  <a:pt x="401585" y="290901"/>
                </a:lnTo>
                <a:cubicBezTo>
                  <a:pt x="407708" y="290901"/>
                  <a:pt x="412390" y="295946"/>
                  <a:pt x="412390" y="301712"/>
                </a:cubicBezTo>
                <a:lnTo>
                  <a:pt x="412390" y="303514"/>
                </a:lnTo>
                <a:cubicBezTo>
                  <a:pt x="412390" y="309279"/>
                  <a:pt x="407708" y="313964"/>
                  <a:pt x="401585" y="313964"/>
                </a:cubicBezTo>
                <a:lnTo>
                  <a:pt x="10805" y="313964"/>
                </a:lnTo>
                <a:cubicBezTo>
                  <a:pt x="4682" y="313964"/>
                  <a:pt x="0" y="309279"/>
                  <a:pt x="0" y="303514"/>
                </a:cubicBezTo>
                <a:lnTo>
                  <a:pt x="0" y="301712"/>
                </a:lnTo>
                <a:cubicBezTo>
                  <a:pt x="0" y="295946"/>
                  <a:pt x="4682" y="290901"/>
                  <a:pt x="10805" y="290901"/>
                </a:cubicBezTo>
                <a:lnTo>
                  <a:pt x="11885" y="290901"/>
                </a:lnTo>
                <a:lnTo>
                  <a:pt x="11885" y="97392"/>
                </a:lnTo>
                <a:cubicBezTo>
                  <a:pt x="11885" y="87302"/>
                  <a:pt x="20169" y="79374"/>
                  <a:pt x="29533" y="79374"/>
                </a:cubicBezTo>
                <a:close/>
                <a:moveTo>
                  <a:pt x="252198" y="22277"/>
                </a:moveTo>
                <a:cubicBezTo>
                  <a:pt x="246079" y="22277"/>
                  <a:pt x="240679" y="27307"/>
                  <a:pt x="240679" y="33774"/>
                </a:cubicBezTo>
                <a:cubicBezTo>
                  <a:pt x="240679" y="39882"/>
                  <a:pt x="246079" y="44912"/>
                  <a:pt x="252198" y="44912"/>
                </a:cubicBezTo>
                <a:cubicBezTo>
                  <a:pt x="258678" y="44912"/>
                  <a:pt x="264077" y="39882"/>
                  <a:pt x="264077" y="33774"/>
                </a:cubicBezTo>
                <a:cubicBezTo>
                  <a:pt x="264077" y="27307"/>
                  <a:pt x="258678" y="22277"/>
                  <a:pt x="252198" y="22277"/>
                </a:cubicBezTo>
                <a:close/>
                <a:moveTo>
                  <a:pt x="55657" y="10779"/>
                </a:moveTo>
                <a:cubicBezTo>
                  <a:pt x="49178" y="10779"/>
                  <a:pt x="43778" y="15809"/>
                  <a:pt x="43778" y="22277"/>
                </a:cubicBezTo>
                <a:cubicBezTo>
                  <a:pt x="43778" y="28385"/>
                  <a:pt x="49178" y="33774"/>
                  <a:pt x="55657" y="33774"/>
                </a:cubicBezTo>
                <a:cubicBezTo>
                  <a:pt x="61777" y="33774"/>
                  <a:pt x="66816" y="28385"/>
                  <a:pt x="66816" y="22277"/>
                </a:cubicBezTo>
                <a:cubicBezTo>
                  <a:pt x="66816" y="15809"/>
                  <a:pt x="61777" y="10779"/>
                  <a:pt x="55657" y="10779"/>
                </a:cubicBezTo>
                <a:close/>
                <a:moveTo>
                  <a:pt x="55657" y="0"/>
                </a:moveTo>
                <a:cubicBezTo>
                  <a:pt x="67536" y="0"/>
                  <a:pt x="77615" y="9701"/>
                  <a:pt x="77615" y="22277"/>
                </a:cubicBezTo>
                <a:cubicBezTo>
                  <a:pt x="77615" y="26229"/>
                  <a:pt x="76535" y="30181"/>
                  <a:pt x="74735" y="33415"/>
                </a:cubicBezTo>
                <a:lnTo>
                  <a:pt x="137369" y="94495"/>
                </a:lnTo>
                <a:cubicBezTo>
                  <a:pt x="140969" y="92339"/>
                  <a:pt x="144929" y="90902"/>
                  <a:pt x="149248" y="90902"/>
                </a:cubicBezTo>
                <a:cubicBezTo>
                  <a:pt x="154648" y="90902"/>
                  <a:pt x="159327" y="93058"/>
                  <a:pt x="163287" y="95932"/>
                </a:cubicBezTo>
                <a:lnTo>
                  <a:pt x="232040" y="42756"/>
                </a:lnTo>
                <a:cubicBezTo>
                  <a:pt x="230960" y="39882"/>
                  <a:pt x="230240" y="36648"/>
                  <a:pt x="230240" y="33774"/>
                </a:cubicBezTo>
                <a:cubicBezTo>
                  <a:pt x="230240" y="21199"/>
                  <a:pt x="240319" y="11498"/>
                  <a:pt x="252198" y="11498"/>
                </a:cubicBezTo>
                <a:cubicBezTo>
                  <a:pt x="264797" y="11498"/>
                  <a:pt x="274876" y="21199"/>
                  <a:pt x="274876" y="33774"/>
                </a:cubicBezTo>
                <a:cubicBezTo>
                  <a:pt x="274876" y="37008"/>
                  <a:pt x="273796" y="39882"/>
                  <a:pt x="272716" y="42756"/>
                </a:cubicBezTo>
                <a:lnTo>
                  <a:pt x="342190" y="115334"/>
                </a:lnTo>
                <a:cubicBezTo>
                  <a:pt x="345789" y="112460"/>
                  <a:pt x="350109" y="111023"/>
                  <a:pt x="355508" y="111023"/>
                </a:cubicBezTo>
                <a:cubicBezTo>
                  <a:pt x="367747" y="111023"/>
                  <a:pt x="377466" y="120724"/>
                  <a:pt x="377466" y="133299"/>
                </a:cubicBezTo>
                <a:cubicBezTo>
                  <a:pt x="377466" y="145515"/>
                  <a:pt x="367747" y="155216"/>
                  <a:pt x="355508" y="155216"/>
                </a:cubicBezTo>
                <a:cubicBezTo>
                  <a:pt x="342910" y="155216"/>
                  <a:pt x="333191" y="145515"/>
                  <a:pt x="333191" y="133299"/>
                </a:cubicBezTo>
                <a:cubicBezTo>
                  <a:pt x="333191" y="129706"/>
                  <a:pt x="333910" y="126472"/>
                  <a:pt x="335350" y="123598"/>
                </a:cubicBezTo>
                <a:lnTo>
                  <a:pt x="265877" y="51380"/>
                </a:lnTo>
                <a:cubicBezTo>
                  <a:pt x="261917" y="54254"/>
                  <a:pt x="257238" y="55691"/>
                  <a:pt x="252198" y="55691"/>
                </a:cubicBezTo>
                <a:cubicBezTo>
                  <a:pt x="247159" y="55691"/>
                  <a:pt x="242479" y="54254"/>
                  <a:pt x="238520" y="51020"/>
                </a:cubicBezTo>
                <a:lnTo>
                  <a:pt x="169766" y="104555"/>
                </a:lnTo>
                <a:cubicBezTo>
                  <a:pt x="170846" y="107070"/>
                  <a:pt x="171206" y="109945"/>
                  <a:pt x="171206" y="113178"/>
                </a:cubicBezTo>
                <a:cubicBezTo>
                  <a:pt x="171206" y="125394"/>
                  <a:pt x="161487" y="135455"/>
                  <a:pt x="149248" y="135455"/>
                </a:cubicBezTo>
                <a:cubicBezTo>
                  <a:pt x="137009" y="135455"/>
                  <a:pt x="126930" y="125394"/>
                  <a:pt x="126930" y="113178"/>
                </a:cubicBezTo>
                <a:cubicBezTo>
                  <a:pt x="126930" y="109226"/>
                  <a:pt x="128010" y="105633"/>
                  <a:pt x="129810" y="102040"/>
                </a:cubicBezTo>
                <a:lnTo>
                  <a:pt x="67176" y="40960"/>
                </a:lnTo>
                <a:cubicBezTo>
                  <a:pt x="63576" y="43116"/>
                  <a:pt x="59617" y="44553"/>
                  <a:pt x="55657" y="44553"/>
                </a:cubicBezTo>
                <a:cubicBezTo>
                  <a:pt x="43058" y="44553"/>
                  <a:pt x="33339" y="34493"/>
                  <a:pt x="33339" y="22277"/>
                </a:cubicBezTo>
                <a:cubicBezTo>
                  <a:pt x="33339" y="9701"/>
                  <a:pt x="43058" y="0"/>
                  <a:pt x="556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10075-75AC-D6B8-5C7A-55037D6CBAD7}"/>
              </a:ext>
            </a:extLst>
          </p:cNvPr>
          <p:cNvSpPr txBox="1"/>
          <p:nvPr/>
        </p:nvSpPr>
        <p:spPr>
          <a:xfrm>
            <a:off x="3813355" y="2473252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7" name="Freeform 291">
            <a:extLst>
              <a:ext uri="{FF2B5EF4-FFF2-40B4-BE49-F238E27FC236}">
                <a16:creationId xmlns:a16="http://schemas.microsoft.com/office/drawing/2014/main" id="{A942688A-352D-8B99-E27B-B511B7285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01" y="2229416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292">
            <a:extLst>
              <a:ext uri="{FF2B5EF4-FFF2-40B4-BE49-F238E27FC236}">
                <a16:creationId xmlns:a16="http://schemas.microsoft.com/office/drawing/2014/main" id="{2BF242C5-F432-37BB-1E5C-0058D9BA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3" y="2229416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293">
            <a:extLst>
              <a:ext uri="{FF2B5EF4-FFF2-40B4-BE49-F238E27FC236}">
                <a16:creationId xmlns:a16="http://schemas.microsoft.com/office/drawing/2014/main" id="{AF66BBED-E273-A1FE-4978-7C8A27FF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336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293">
            <a:extLst>
              <a:ext uri="{FF2B5EF4-FFF2-40B4-BE49-F238E27FC236}">
                <a16:creationId xmlns:a16="http://schemas.microsoft.com/office/drawing/2014/main" id="{2D5CB3AA-1E73-6A1E-D044-2CC1EDAB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32" y="2229416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465D8-19C6-D7E7-3C8A-3A313308542B}"/>
              </a:ext>
            </a:extLst>
          </p:cNvPr>
          <p:cNvSpPr txBox="1"/>
          <p:nvPr/>
        </p:nvSpPr>
        <p:spPr>
          <a:xfrm>
            <a:off x="1657128" y="2134119"/>
            <a:ext cx="7120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2EFA-54A1-CB2C-F2E0-558622471BDF}"/>
              </a:ext>
            </a:extLst>
          </p:cNvPr>
          <p:cNvSpPr txBox="1"/>
          <p:nvPr/>
        </p:nvSpPr>
        <p:spPr>
          <a:xfrm>
            <a:off x="2724638" y="2245493"/>
            <a:ext cx="371082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Technology &amp; Skip Device: Tony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5968-C259-CCC5-15B8-D6E745E629EB}"/>
              </a:ext>
            </a:extLst>
          </p:cNvPr>
          <p:cNvSpPr txBox="1"/>
          <p:nvPr/>
        </p:nvSpPr>
        <p:spPr>
          <a:xfrm>
            <a:off x="2831671" y="2569461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Technology used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Skip Device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418F-8283-1305-9FC1-60AEEE467BA9}"/>
              </a:ext>
            </a:extLst>
          </p:cNvPr>
          <p:cNvSpPr txBox="1"/>
          <p:nvPr/>
        </p:nvSpPr>
        <p:spPr>
          <a:xfrm>
            <a:off x="4498436" y="3564180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15" name="Freeform 291">
            <a:extLst>
              <a:ext uri="{FF2B5EF4-FFF2-40B4-BE49-F238E27FC236}">
                <a16:creationId xmlns:a16="http://schemas.microsoft.com/office/drawing/2014/main" id="{D9FC4397-E36B-0683-D7EF-76256F75D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82" y="3320344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92">
            <a:extLst>
              <a:ext uri="{FF2B5EF4-FFF2-40B4-BE49-F238E27FC236}">
                <a16:creationId xmlns:a16="http://schemas.microsoft.com/office/drawing/2014/main" id="{D01F3AEE-C830-8667-3F40-D85693B8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34" y="3320344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293">
            <a:extLst>
              <a:ext uri="{FF2B5EF4-FFF2-40B4-BE49-F238E27FC236}">
                <a16:creationId xmlns:a16="http://schemas.microsoft.com/office/drawing/2014/main" id="{22A52BC4-7103-F1F6-FBF9-F4F2B21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17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293">
            <a:extLst>
              <a:ext uri="{FF2B5EF4-FFF2-40B4-BE49-F238E27FC236}">
                <a16:creationId xmlns:a16="http://schemas.microsoft.com/office/drawing/2014/main" id="{644AA1BC-2045-ACA3-860E-1FC14DB4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13" y="3320344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6D3D-40EE-30F3-F953-78AD4A8753C4}"/>
              </a:ext>
            </a:extLst>
          </p:cNvPr>
          <p:cNvSpPr txBox="1"/>
          <p:nvPr/>
        </p:nvSpPr>
        <p:spPr>
          <a:xfrm>
            <a:off x="2323096" y="3227593"/>
            <a:ext cx="7344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C47-25B7-6D61-4D93-0775D6834676}"/>
              </a:ext>
            </a:extLst>
          </p:cNvPr>
          <p:cNvSpPr txBox="1"/>
          <p:nvPr/>
        </p:nvSpPr>
        <p:spPr>
          <a:xfrm>
            <a:off x="3409719" y="3336421"/>
            <a:ext cx="3257411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Sweeper Device: 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A5325-2786-C2B5-D8EA-AAA7E61D04AA}"/>
              </a:ext>
            </a:extLst>
          </p:cNvPr>
          <p:cNvSpPr txBox="1"/>
          <p:nvPr/>
        </p:nvSpPr>
        <p:spPr>
          <a:xfrm>
            <a:off x="3516752" y="366038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Display Signals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Sweeper Device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AF15A-D9CE-D277-9CA1-680A48CC847A}"/>
              </a:ext>
            </a:extLst>
          </p:cNvPr>
          <p:cNvSpPr txBox="1"/>
          <p:nvPr/>
        </p:nvSpPr>
        <p:spPr>
          <a:xfrm>
            <a:off x="5088359" y="4674659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23" name="Freeform 291">
            <a:extLst>
              <a:ext uri="{FF2B5EF4-FFF2-40B4-BE49-F238E27FC236}">
                <a16:creationId xmlns:a16="http://schemas.microsoft.com/office/drawing/2014/main" id="{1676F579-9BA1-F618-1EBF-8A85AEFB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05" y="4430823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92">
            <a:extLst>
              <a:ext uri="{FF2B5EF4-FFF2-40B4-BE49-F238E27FC236}">
                <a16:creationId xmlns:a16="http://schemas.microsoft.com/office/drawing/2014/main" id="{31E25982-7612-960D-0DFD-8E8DF75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57" y="4430823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93">
            <a:extLst>
              <a:ext uri="{FF2B5EF4-FFF2-40B4-BE49-F238E27FC236}">
                <a16:creationId xmlns:a16="http://schemas.microsoft.com/office/drawing/2014/main" id="{9AD4B85B-CC15-EE0F-F4F4-C0A0416B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40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93">
            <a:extLst>
              <a:ext uri="{FF2B5EF4-FFF2-40B4-BE49-F238E27FC236}">
                <a16:creationId xmlns:a16="http://schemas.microsoft.com/office/drawing/2014/main" id="{7A1AB902-17BA-9207-6862-774203ED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836" y="4430823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CB289-E843-1E6D-4E6F-9D7014FBC6C7}"/>
              </a:ext>
            </a:extLst>
          </p:cNvPr>
          <p:cNvSpPr txBox="1"/>
          <p:nvPr/>
        </p:nvSpPr>
        <p:spPr>
          <a:xfrm>
            <a:off x="3999642" y="4446900"/>
            <a:ext cx="284847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Marketing: Corben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7C031-4E88-8DA6-0E11-BDBBAA5B4963}"/>
              </a:ext>
            </a:extLst>
          </p:cNvPr>
          <p:cNvSpPr txBox="1"/>
          <p:nvPr/>
        </p:nvSpPr>
        <p:spPr>
          <a:xfrm>
            <a:off x="4106675" y="4770868"/>
            <a:ext cx="3310476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Components and Costs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Market Overview and Business Strategy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7296A-88EB-B803-F190-8519224CF0C1}"/>
              </a:ext>
            </a:extLst>
          </p:cNvPr>
          <p:cNvSpPr txBox="1"/>
          <p:nvPr/>
        </p:nvSpPr>
        <p:spPr>
          <a:xfrm>
            <a:off x="2888403" y="4338481"/>
            <a:ext cx="776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23B82-7295-05F0-04A3-DF9E4C8C3EC9}"/>
              </a:ext>
            </a:extLst>
          </p:cNvPr>
          <p:cNvSpPr txBox="1"/>
          <p:nvPr/>
        </p:nvSpPr>
        <p:spPr>
          <a:xfrm>
            <a:off x="5709856" y="5784133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31" name="Freeform 291">
            <a:extLst>
              <a:ext uri="{FF2B5EF4-FFF2-40B4-BE49-F238E27FC236}">
                <a16:creationId xmlns:a16="http://schemas.microsoft.com/office/drawing/2014/main" id="{4AE1E2A6-A308-DF12-03CA-8232AB155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02" y="5540297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292">
            <a:extLst>
              <a:ext uri="{FF2B5EF4-FFF2-40B4-BE49-F238E27FC236}">
                <a16:creationId xmlns:a16="http://schemas.microsoft.com/office/drawing/2014/main" id="{9FF90008-4698-84FC-A92B-8BCE03CF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554" y="5540297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93">
            <a:extLst>
              <a:ext uri="{FF2B5EF4-FFF2-40B4-BE49-F238E27FC236}">
                <a16:creationId xmlns:a16="http://schemas.microsoft.com/office/drawing/2014/main" id="{803B3586-3AF7-B8D8-4BBC-A466F8BD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94" y="5547029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3">
            <a:extLst>
              <a:ext uri="{FF2B5EF4-FFF2-40B4-BE49-F238E27FC236}">
                <a16:creationId xmlns:a16="http://schemas.microsoft.com/office/drawing/2014/main" id="{9E778EE9-FE07-07AA-C27A-5BE65FC4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081" y="5547030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B0880-0FE1-42DE-78FE-9681368B97C4}"/>
              </a:ext>
            </a:extLst>
          </p:cNvPr>
          <p:cNvSpPr txBox="1"/>
          <p:nvPr/>
        </p:nvSpPr>
        <p:spPr>
          <a:xfrm>
            <a:off x="4498167" y="5565558"/>
            <a:ext cx="4296950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 pitchFamily="2" charset="77"/>
              </a:rPr>
              <a:t>Conclusion: 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CC2D98-15FF-E3AB-EC04-3EAFA51E195F}"/>
              </a:ext>
            </a:extLst>
          </p:cNvPr>
          <p:cNvSpPr txBox="1"/>
          <p:nvPr/>
        </p:nvSpPr>
        <p:spPr>
          <a:xfrm>
            <a:off x="3472947" y="5453197"/>
            <a:ext cx="7569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B640F-9FD5-B816-DF33-D13C28774120}"/>
              </a:ext>
            </a:extLst>
          </p:cNvPr>
          <p:cNvSpPr txBox="1"/>
          <p:nvPr/>
        </p:nvSpPr>
        <p:spPr>
          <a:xfrm>
            <a:off x="4745235" y="5874299"/>
            <a:ext cx="3261839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Takeaways and future considerations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Audience Questions</a:t>
            </a:r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3772DE69-2242-4F8E-EC0A-BD8EFE454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117" y="5682895"/>
            <a:ext cx="675645" cy="656418"/>
          </a:xfrm>
          <a:custGeom>
            <a:avLst/>
            <a:gdLst>
              <a:gd name="T0" fmla="*/ 343 w 1083"/>
              <a:gd name="T1" fmla="*/ 85 h 1054"/>
              <a:gd name="T2" fmla="*/ 343 w 1083"/>
              <a:gd name="T3" fmla="*/ 30 h 1054"/>
              <a:gd name="T4" fmla="*/ 1052 w 1083"/>
              <a:gd name="T5" fmla="*/ 57 h 1054"/>
              <a:gd name="T6" fmla="*/ 561 w 1083"/>
              <a:gd name="T7" fmla="*/ 409 h 1054"/>
              <a:gd name="T8" fmla="*/ 561 w 1083"/>
              <a:gd name="T9" fmla="*/ 410 h 1054"/>
              <a:gd name="T10" fmla="*/ 249 w 1083"/>
              <a:gd name="T11" fmla="*/ 739 h 1054"/>
              <a:gd name="T12" fmla="*/ 199 w 1083"/>
              <a:gd name="T13" fmla="*/ 657 h 1054"/>
              <a:gd name="T14" fmla="*/ 123 w 1083"/>
              <a:gd name="T15" fmla="*/ 415 h 1054"/>
              <a:gd name="T16" fmla="*/ 121 w 1083"/>
              <a:gd name="T17" fmla="*/ 405 h 1054"/>
              <a:gd name="T18" fmla="*/ 567 w 1083"/>
              <a:gd name="T19" fmla="*/ 371 h 1054"/>
              <a:gd name="T20" fmla="*/ 636 w 1083"/>
              <a:gd name="T21" fmla="*/ 428 h 1054"/>
              <a:gd name="T22" fmla="*/ 653 w 1083"/>
              <a:gd name="T23" fmla="*/ 469 h 1054"/>
              <a:gd name="T24" fmla="*/ 518 w 1083"/>
              <a:gd name="T25" fmla="*/ 647 h 1054"/>
              <a:gd name="T26" fmla="*/ 398 w 1083"/>
              <a:gd name="T27" fmla="*/ 854 h 1054"/>
              <a:gd name="T28" fmla="*/ 285 w 1083"/>
              <a:gd name="T29" fmla="*/ 854 h 1054"/>
              <a:gd name="T30" fmla="*/ 398 w 1083"/>
              <a:gd name="T31" fmla="*/ 854 h 1054"/>
              <a:gd name="T32" fmla="*/ 235 w 1083"/>
              <a:gd name="T33" fmla="*/ 1023 h 1054"/>
              <a:gd name="T34" fmla="*/ 269 w 1083"/>
              <a:gd name="T35" fmla="*/ 968 h 1054"/>
              <a:gd name="T36" fmla="*/ 436 w 1083"/>
              <a:gd name="T37" fmla="*/ 984 h 1054"/>
              <a:gd name="T38" fmla="*/ 257 w 1083"/>
              <a:gd name="T39" fmla="*/ 779 h 1054"/>
              <a:gd name="T40" fmla="*/ 426 w 1083"/>
              <a:gd name="T41" fmla="*/ 779 h 1054"/>
              <a:gd name="T42" fmla="*/ 257 w 1083"/>
              <a:gd name="T43" fmla="*/ 781 h 1054"/>
              <a:gd name="T44" fmla="*/ 301 w 1083"/>
              <a:gd name="T45" fmla="*/ 824 h 1054"/>
              <a:gd name="T46" fmla="*/ 413 w 1083"/>
              <a:gd name="T47" fmla="*/ 811 h 1054"/>
              <a:gd name="T48" fmla="*/ 30 w 1083"/>
              <a:gd name="T49" fmla="*/ 445 h 1054"/>
              <a:gd name="T50" fmla="*/ 95 w 1083"/>
              <a:gd name="T51" fmla="*/ 428 h 1054"/>
              <a:gd name="T52" fmla="*/ 162 w 1083"/>
              <a:gd name="T53" fmla="*/ 646 h 1054"/>
              <a:gd name="T54" fmla="*/ 1082 w 1083"/>
              <a:gd name="T55" fmla="*/ 57 h 1054"/>
              <a:gd name="T56" fmla="*/ 343 w 1083"/>
              <a:gd name="T57" fmla="*/ 0 h 1054"/>
              <a:gd name="T58" fmla="*/ 341 w 1083"/>
              <a:gd name="T59" fmla="*/ 115 h 1054"/>
              <a:gd name="T60" fmla="*/ 100 w 1083"/>
              <a:gd name="T61" fmla="*/ 341 h 1054"/>
              <a:gd name="T62" fmla="*/ 90 w 1083"/>
              <a:gd name="T63" fmla="*/ 398 h 1054"/>
              <a:gd name="T64" fmla="*/ 0 w 1083"/>
              <a:gd name="T65" fmla="*/ 445 h 1054"/>
              <a:gd name="T66" fmla="*/ 178 w 1083"/>
              <a:gd name="T67" fmla="*/ 680 h 1054"/>
              <a:gd name="T68" fmla="*/ 227 w 1083"/>
              <a:gd name="T69" fmla="*/ 779 h 1054"/>
              <a:gd name="T70" fmla="*/ 256 w 1083"/>
              <a:gd name="T71" fmla="*/ 838 h 1054"/>
              <a:gd name="T72" fmla="*/ 256 w 1083"/>
              <a:gd name="T73" fmla="*/ 940 h 1054"/>
              <a:gd name="T74" fmla="*/ 186 w 1083"/>
              <a:gd name="T75" fmla="*/ 1023 h 1054"/>
              <a:gd name="T76" fmla="*/ 170 w 1083"/>
              <a:gd name="T77" fmla="*/ 1037 h 1054"/>
              <a:gd name="T78" fmla="*/ 469 w 1083"/>
              <a:gd name="T79" fmla="*/ 1053 h 1054"/>
              <a:gd name="T80" fmla="*/ 513 w 1083"/>
              <a:gd name="T81" fmla="*/ 1037 h 1054"/>
              <a:gd name="T82" fmla="*/ 480 w 1083"/>
              <a:gd name="T83" fmla="*/ 1023 h 1054"/>
              <a:gd name="T84" fmla="*/ 428 w 1083"/>
              <a:gd name="T85" fmla="*/ 940 h 1054"/>
              <a:gd name="T86" fmla="*/ 428 w 1083"/>
              <a:gd name="T87" fmla="*/ 838 h 1054"/>
              <a:gd name="T88" fmla="*/ 456 w 1083"/>
              <a:gd name="T89" fmla="*/ 759 h 1054"/>
              <a:gd name="T90" fmla="*/ 504 w 1083"/>
              <a:gd name="T91" fmla="*/ 680 h 1054"/>
              <a:gd name="T92" fmla="*/ 683 w 1083"/>
              <a:gd name="T93" fmla="*/ 445 h 1054"/>
              <a:gd name="T94" fmla="*/ 593 w 1083"/>
              <a:gd name="T95" fmla="*/ 398 h 1054"/>
              <a:gd name="T96" fmla="*/ 583 w 1083"/>
              <a:gd name="T97" fmla="*/ 341 h 1054"/>
              <a:gd name="T98" fmla="*/ 691 w 1083"/>
              <a:gd name="T99" fmla="*/ 385 h 1054"/>
              <a:gd name="T100" fmla="*/ 702 w 1083"/>
              <a:gd name="T101" fmla="*/ 389 h 1054"/>
              <a:gd name="T102" fmla="*/ 880 w 1083"/>
              <a:gd name="T103" fmla="*/ 249 h 1054"/>
              <a:gd name="T104" fmla="*/ 895 w 1083"/>
              <a:gd name="T105" fmla="*/ 263 h 1054"/>
              <a:gd name="T106" fmla="*/ 910 w 1083"/>
              <a:gd name="T107" fmla="*/ 185 h 1054"/>
              <a:gd name="T108" fmla="*/ 835 w 1083"/>
              <a:gd name="T109" fmla="*/ 170 h 1054"/>
              <a:gd name="T110" fmla="*/ 835 w 1083"/>
              <a:gd name="T111" fmla="*/ 200 h 1054"/>
              <a:gd name="T112" fmla="*/ 610 w 1083"/>
              <a:gd name="T113" fmla="*/ 261 h 1054"/>
              <a:gd name="T114" fmla="*/ 509 w 1083"/>
              <a:gd name="T115" fmla="*/ 341 h 1054"/>
              <a:gd name="T116" fmla="*/ 996 w 1083"/>
              <a:gd name="T117" fmla="*/ 115 h 1054"/>
              <a:gd name="T118" fmla="*/ 963 w 1083"/>
              <a:gd name="T119" fmla="*/ 512 h 1054"/>
              <a:gd name="T120" fmla="*/ 710 w 1083"/>
              <a:gd name="T121" fmla="*/ 526 h 1054"/>
              <a:gd name="T122" fmla="*/ 963 w 1083"/>
              <a:gd name="T123" fmla="*/ 541 h 1054"/>
              <a:gd name="T124" fmla="*/ 1026 w 1083"/>
              <a:gd name="T125" fmla="*/ 115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3" h="1054">
                <a:moveTo>
                  <a:pt x="1024" y="85"/>
                </a:moveTo>
                <a:lnTo>
                  <a:pt x="343" y="85"/>
                </a:lnTo>
                <a:lnTo>
                  <a:pt x="343" y="85"/>
                </a:lnTo>
                <a:cubicBezTo>
                  <a:pt x="327" y="85"/>
                  <a:pt x="315" y="72"/>
                  <a:pt x="315" y="57"/>
                </a:cubicBezTo>
                <a:lnTo>
                  <a:pt x="315" y="57"/>
                </a:lnTo>
                <a:cubicBezTo>
                  <a:pt x="315" y="42"/>
                  <a:pt x="327" y="30"/>
                  <a:pt x="343" y="30"/>
                </a:cubicBezTo>
                <a:lnTo>
                  <a:pt x="1024" y="30"/>
                </a:lnTo>
                <a:lnTo>
                  <a:pt x="1024" y="30"/>
                </a:lnTo>
                <a:cubicBezTo>
                  <a:pt x="1039" y="30"/>
                  <a:pt x="1052" y="42"/>
                  <a:pt x="1052" y="57"/>
                </a:cubicBezTo>
                <a:lnTo>
                  <a:pt x="1052" y="57"/>
                </a:lnTo>
                <a:cubicBezTo>
                  <a:pt x="1052" y="72"/>
                  <a:pt x="1039" y="85"/>
                  <a:pt x="1024" y="85"/>
                </a:cubicBezTo>
                <a:close/>
                <a:moveTo>
                  <a:pt x="561" y="409"/>
                </a:moveTo>
                <a:lnTo>
                  <a:pt x="561" y="409"/>
                </a:lnTo>
                <a:cubicBezTo>
                  <a:pt x="561" y="409"/>
                  <a:pt x="561" y="409"/>
                  <a:pt x="561" y="410"/>
                </a:cubicBezTo>
                <a:lnTo>
                  <a:pt x="561" y="410"/>
                </a:lnTo>
                <a:cubicBezTo>
                  <a:pt x="541" y="504"/>
                  <a:pt x="488" y="675"/>
                  <a:pt x="435" y="739"/>
                </a:cubicBezTo>
                <a:lnTo>
                  <a:pt x="249" y="739"/>
                </a:lnTo>
                <a:lnTo>
                  <a:pt x="249" y="739"/>
                </a:lnTo>
                <a:cubicBezTo>
                  <a:pt x="233" y="722"/>
                  <a:pt x="218" y="696"/>
                  <a:pt x="203" y="666"/>
                </a:cubicBezTo>
                <a:lnTo>
                  <a:pt x="203" y="666"/>
                </a:lnTo>
                <a:cubicBezTo>
                  <a:pt x="203" y="662"/>
                  <a:pt x="201" y="659"/>
                  <a:pt x="199" y="657"/>
                </a:cubicBezTo>
                <a:lnTo>
                  <a:pt x="199" y="657"/>
                </a:lnTo>
                <a:cubicBezTo>
                  <a:pt x="165" y="581"/>
                  <a:pt x="136" y="482"/>
                  <a:pt x="123" y="415"/>
                </a:cubicBezTo>
                <a:lnTo>
                  <a:pt x="123" y="415"/>
                </a:lnTo>
                <a:cubicBezTo>
                  <a:pt x="123" y="414"/>
                  <a:pt x="123" y="413"/>
                  <a:pt x="123" y="413"/>
                </a:cubicBezTo>
                <a:lnTo>
                  <a:pt x="123" y="413"/>
                </a:lnTo>
                <a:cubicBezTo>
                  <a:pt x="123" y="410"/>
                  <a:pt x="122" y="408"/>
                  <a:pt x="121" y="405"/>
                </a:cubicBezTo>
                <a:lnTo>
                  <a:pt x="121" y="405"/>
                </a:lnTo>
                <a:cubicBezTo>
                  <a:pt x="118" y="392"/>
                  <a:pt x="116" y="380"/>
                  <a:pt x="116" y="371"/>
                </a:cubicBezTo>
                <a:lnTo>
                  <a:pt x="567" y="371"/>
                </a:lnTo>
                <a:lnTo>
                  <a:pt x="567" y="371"/>
                </a:lnTo>
                <a:cubicBezTo>
                  <a:pt x="566" y="381"/>
                  <a:pt x="563" y="394"/>
                  <a:pt x="561" y="409"/>
                </a:cubicBezTo>
                <a:lnTo>
                  <a:pt x="636" y="428"/>
                </a:lnTo>
                <a:lnTo>
                  <a:pt x="636" y="428"/>
                </a:lnTo>
                <a:cubicBezTo>
                  <a:pt x="646" y="428"/>
                  <a:pt x="653" y="436"/>
                  <a:pt x="653" y="445"/>
                </a:cubicBezTo>
                <a:lnTo>
                  <a:pt x="653" y="469"/>
                </a:lnTo>
                <a:lnTo>
                  <a:pt x="653" y="469"/>
                </a:lnTo>
                <a:cubicBezTo>
                  <a:pt x="653" y="553"/>
                  <a:pt x="597" y="625"/>
                  <a:pt x="518" y="647"/>
                </a:cubicBezTo>
                <a:lnTo>
                  <a:pt x="518" y="647"/>
                </a:lnTo>
                <a:cubicBezTo>
                  <a:pt x="548" y="575"/>
                  <a:pt x="573" y="489"/>
                  <a:pt x="587" y="428"/>
                </a:cubicBezTo>
                <a:lnTo>
                  <a:pt x="561" y="409"/>
                </a:lnTo>
                <a:close/>
                <a:moveTo>
                  <a:pt x="398" y="854"/>
                </a:moveTo>
                <a:lnTo>
                  <a:pt x="398" y="938"/>
                </a:lnTo>
                <a:lnTo>
                  <a:pt x="285" y="938"/>
                </a:lnTo>
                <a:lnTo>
                  <a:pt x="285" y="854"/>
                </a:lnTo>
                <a:lnTo>
                  <a:pt x="301" y="854"/>
                </a:lnTo>
                <a:lnTo>
                  <a:pt x="382" y="854"/>
                </a:lnTo>
                <a:lnTo>
                  <a:pt x="398" y="854"/>
                </a:lnTo>
                <a:close/>
                <a:moveTo>
                  <a:pt x="436" y="984"/>
                </a:moveTo>
                <a:lnTo>
                  <a:pt x="448" y="1023"/>
                </a:lnTo>
                <a:lnTo>
                  <a:pt x="235" y="1023"/>
                </a:lnTo>
                <a:lnTo>
                  <a:pt x="247" y="984"/>
                </a:lnTo>
                <a:lnTo>
                  <a:pt x="247" y="984"/>
                </a:lnTo>
                <a:cubicBezTo>
                  <a:pt x="251" y="975"/>
                  <a:pt x="260" y="968"/>
                  <a:pt x="269" y="968"/>
                </a:cubicBezTo>
                <a:lnTo>
                  <a:pt x="414" y="968"/>
                </a:lnTo>
                <a:lnTo>
                  <a:pt x="414" y="968"/>
                </a:lnTo>
                <a:cubicBezTo>
                  <a:pt x="424" y="968"/>
                  <a:pt x="433" y="975"/>
                  <a:pt x="436" y="984"/>
                </a:cubicBezTo>
                <a:close/>
                <a:moveTo>
                  <a:pt x="257" y="781"/>
                </a:moveTo>
                <a:lnTo>
                  <a:pt x="257" y="781"/>
                </a:lnTo>
                <a:cubicBezTo>
                  <a:pt x="257" y="781"/>
                  <a:pt x="257" y="780"/>
                  <a:pt x="257" y="779"/>
                </a:cubicBezTo>
                <a:lnTo>
                  <a:pt x="257" y="769"/>
                </a:lnTo>
                <a:lnTo>
                  <a:pt x="426" y="769"/>
                </a:lnTo>
                <a:lnTo>
                  <a:pt x="426" y="779"/>
                </a:lnTo>
                <a:lnTo>
                  <a:pt x="426" y="779"/>
                </a:lnTo>
                <a:cubicBezTo>
                  <a:pt x="426" y="780"/>
                  <a:pt x="426" y="781"/>
                  <a:pt x="426" y="781"/>
                </a:cubicBezTo>
                <a:lnTo>
                  <a:pt x="257" y="781"/>
                </a:lnTo>
                <a:close/>
                <a:moveTo>
                  <a:pt x="382" y="824"/>
                </a:moveTo>
                <a:lnTo>
                  <a:pt x="301" y="824"/>
                </a:lnTo>
                <a:lnTo>
                  <a:pt x="301" y="824"/>
                </a:lnTo>
                <a:cubicBezTo>
                  <a:pt x="290" y="824"/>
                  <a:pt x="279" y="819"/>
                  <a:pt x="270" y="811"/>
                </a:cubicBezTo>
                <a:lnTo>
                  <a:pt x="413" y="811"/>
                </a:lnTo>
                <a:lnTo>
                  <a:pt x="413" y="811"/>
                </a:lnTo>
                <a:cubicBezTo>
                  <a:pt x="405" y="819"/>
                  <a:pt x="394" y="824"/>
                  <a:pt x="382" y="824"/>
                </a:cubicBezTo>
                <a:close/>
                <a:moveTo>
                  <a:pt x="30" y="469"/>
                </a:moveTo>
                <a:lnTo>
                  <a:pt x="30" y="445"/>
                </a:lnTo>
                <a:lnTo>
                  <a:pt x="30" y="445"/>
                </a:lnTo>
                <a:cubicBezTo>
                  <a:pt x="30" y="436"/>
                  <a:pt x="38" y="428"/>
                  <a:pt x="47" y="428"/>
                </a:cubicBezTo>
                <a:lnTo>
                  <a:pt x="95" y="428"/>
                </a:lnTo>
                <a:lnTo>
                  <a:pt x="95" y="428"/>
                </a:lnTo>
                <a:cubicBezTo>
                  <a:pt x="108" y="490"/>
                  <a:pt x="132" y="575"/>
                  <a:pt x="162" y="646"/>
                </a:cubicBezTo>
                <a:lnTo>
                  <a:pt x="162" y="646"/>
                </a:lnTo>
                <a:cubicBezTo>
                  <a:pt x="85" y="624"/>
                  <a:pt x="30" y="553"/>
                  <a:pt x="30" y="469"/>
                </a:cubicBezTo>
                <a:close/>
                <a:moveTo>
                  <a:pt x="1082" y="57"/>
                </a:moveTo>
                <a:lnTo>
                  <a:pt x="1082" y="57"/>
                </a:lnTo>
                <a:cubicBezTo>
                  <a:pt x="1082" y="25"/>
                  <a:pt x="1055" y="0"/>
                  <a:pt x="1024" y="0"/>
                </a:cubicBezTo>
                <a:lnTo>
                  <a:pt x="343" y="0"/>
                </a:lnTo>
                <a:lnTo>
                  <a:pt x="343" y="0"/>
                </a:lnTo>
                <a:cubicBezTo>
                  <a:pt x="311" y="0"/>
                  <a:pt x="285" y="25"/>
                  <a:pt x="285" y="57"/>
                </a:cubicBezTo>
                <a:lnTo>
                  <a:pt x="285" y="57"/>
                </a:lnTo>
                <a:cubicBezTo>
                  <a:pt x="285" y="88"/>
                  <a:pt x="310" y="114"/>
                  <a:pt x="341" y="115"/>
                </a:cubicBezTo>
                <a:lnTo>
                  <a:pt x="341" y="341"/>
                </a:lnTo>
                <a:lnTo>
                  <a:pt x="100" y="341"/>
                </a:lnTo>
                <a:lnTo>
                  <a:pt x="100" y="341"/>
                </a:lnTo>
                <a:cubicBezTo>
                  <a:pt x="92" y="341"/>
                  <a:pt x="85" y="348"/>
                  <a:pt x="85" y="356"/>
                </a:cubicBezTo>
                <a:lnTo>
                  <a:pt x="85" y="356"/>
                </a:lnTo>
                <a:cubicBezTo>
                  <a:pt x="85" y="366"/>
                  <a:pt x="86" y="381"/>
                  <a:pt x="90" y="398"/>
                </a:cubicBezTo>
                <a:lnTo>
                  <a:pt x="47" y="398"/>
                </a:lnTo>
                <a:lnTo>
                  <a:pt x="47" y="398"/>
                </a:lnTo>
                <a:cubicBezTo>
                  <a:pt x="21" y="398"/>
                  <a:pt x="0" y="419"/>
                  <a:pt x="0" y="445"/>
                </a:cubicBezTo>
                <a:lnTo>
                  <a:pt x="0" y="469"/>
                </a:lnTo>
                <a:lnTo>
                  <a:pt x="0" y="469"/>
                </a:lnTo>
                <a:cubicBezTo>
                  <a:pt x="0" y="574"/>
                  <a:pt x="75" y="663"/>
                  <a:pt x="178" y="680"/>
                </a:cubicBezTo>
                <a:lnTo>
                  <a:pt x="178" y="680"/>
                </a:lnTo>
                <a:cubicBezTo>
                  <a:pt x="194" y="713"/>
                  <a:pt x="210" y="741"/>
                  <a:pt x="227" y="760"/>
                </a:cubicBezTo>
                <a:lnTo>
                  <a:pt x="227" y="779"/>
                </a:lnTo>
                <a:lnTo>
                  <a:pt x="227" y="779"/>
                </a:lnTo>
                <a:cubicBezTo>
                  <a:pt x="227" y="803"/>
                  <a:pt x="238" y="825"/>
                  <a:pt x="256" y="838"/>
                </a:cubicBezTo>
                <a:lnTo>
                  <a:pt x="256" y="838"/>
                </a:lnTo>
                <a:lnTo>
                  <a:pt x="256" y="839"/>
                </a:lnTo>
                <a:lnTo>
                  <a:pt x="256" y="940"/>
                </a:lnTo>
                <a:lnTo>
                  <a:pt x="256" y="940"/>
                </a:lnTo>
                <a:cubicBezTo>
                  <a:pt x="239" y="945"/>
                  <a:pt x="225" y="957"/>
                  <a:pt x="219" y="975"/>
                </a:cubicBezTo>
                <a:lnTo>
                  <a:pt x="203" y="1023"/>
                </a:lnTo>
                <a:lnTo>
                  <a:pt x="186" y="1023"/>
                </a:lnTo>
                <a:lnTo>
                  <a:pt x="186" y="1023"/>
                </a:lnTo>
                <a:cubicBezTo>
                  <a:pt x="177" y="1023"/>
                  <a:pt x="170" y="1030"/>
                  <a:pt x="170" y="1037"/>
                </a:cubicBezTo>
                <a:lnTo>
                  <a:pt x="170" y="1037"/>
                </a:lnTo>
                <a:cubicBezTo>
                  <a:pt x="170" y="1046"/>
                  <a:pt x="177" y="1053"/>
                  <a:pt x="186" y="1053"/>
                </a:cubicBezTo>
                <a:lnTo>
                  <a:pt x="214" y="1053"/>
                </a:lnTo>
                <a:lnTo>
                  <a:pt x="469" y="1053"/>
                </a:lnTo>
                <a:lnTo>
                  <a:pt x="498" y="1053"/>
                </a:lnTo>
                <a:lnTo>
                  <a:pt x="498" y="1053"/>
                </a:lnTo>
                <a:cubicBezTo>
                  <a:pt x="506" y="1053"/>
                  <a:pt x="513" y="1046"/>
                  <a:pt x="513" y="1037"/>
                </a:cubicBezTo>
                <a:lnTo>
                  <a:pt x="513" y="1037"/>
                </a:lnTo>
                <a:cubicBezTo>
                  <a:pt x="513" y="1030"/>
                  <a:pt x="506" y="1023"/>
                  <a:pt x="498" y="1023"/>
                </a:cubicBezTo>
                <a:lnTo>
                  <a:pt x="480" y="1023"/>
                </a:lnTo>
                <a:lnTo>
                  <a:pt x="464" y="975"/>
                </a:lnTo>
                <a:lnTo>
                  <a:pt x="464" y="975"/>
                </a:lnTo>
                <a:cubicBezTo>
                  <a:pt x="458" y="957"/>
                  <a:pt x="444" y="945"/>
                  <a:pt x="428" y="940"/>
                </a:cubicBezTo>
                <a:lnTo>
                  <a:pt x="428" y="839"/>
                </a:lnTo>
                <a:lnTo>
                  <a:pt x="428" y="839"/>
                </a:lnTo>
                <a:lnTo>
                  <a:pt x="428" y="838"/>
                </a:lnTo>
                <a:lnTo>
                  <a:pt x="428" y="838"/>
                </a:lnTo>
                <a:cubicBezTo>
                  <a:pt x="445" y="825"/>
                  <a:pt x="456" y="803"/>
                  <a:pt x="456" y="779"/>
                </a:cubicBezTo>
                <a:lnTo>
                  <a:pt x="456" y="759"/>
                </a:lnTo>
                <a:lnTo>
                  <a:pt x="456" y="759"/>
                </a:lnTo>
                <a:cubicBezTo>
                  <a:pt x="472" y="740"/>
                  <a:pt x="488" y="713"/>
                  <a:pt x="504" y="680"/>
                </a:cubicBezTo>
                <a:lnTo>
                  <a:pt x="504" y="680"/>
                </a:lnTo>
                <a:cubicBezTo>
                  <a:pt x="607" y="664"/>
                  <a:pt x="683" y="575"/>
                  <a:pt x="683" y="469"/>
                </a:cubicBezTo>
                <a:lnTo>
                  <a:pt x="683" y="445"/>
                </a:lnTo>
                <a:lnTo>
                  <a:pt x="683" y="445"/>
                </a:lnTo>
                <a:cubicBezTo>
                  <a:pt x="683" y="419"/>
                  <a:pt x="662" y="398"/>
                  <a:pt x="636" y="398"/>
                </a:cubicBezTo>
                <a:lnTo>
                  <a:pt x="593" y="398"/>
                </a:lnTo>
                <a:lnTo>
                  <a:pt x="593" y="398"/>
                </a:lnTo>
                <a:cubicBezTo>
                  <a:pt x="597" y="380"/>
                  <a:pt x="598" y="365"/>
                  <a:pt x="598" y="356"/>
                </a:cubicBezTo>
                <a:lnTo>
                  <a:pt x="598" y="356"/>
                </a:lnTo>
                <a:cubicBezTo>
                  <a:pt x="598" y="348"/>
                  <a:pt x="592" y="341"/>
                  <a:pt x="583" y="341"/>
                </a:cubicBezTo>
                <a:lnTo>
                  <a:pt x="551" y="341"/>
                </a:lnTo>
                <a:lnTo>
                  <a:pt x="600" y="293"/>
                </a:lnTo>
                <a:lnTo>
                  <a:pt x="691" y="385"/>
                </a:lnTo>
                <a:lnTo>
                  <a:pt x="691" y="385"/>
                </a:lnTo>
                <a:cubicBezTo>
                  <a:pt x="694" y="387"/>
                  <a:pt x="698" y="389"/>
                  <a:pt x="702" y="389"/>
                </a:cubicBezTo>
                <a:lnTo>
                  <a:pt x="702" y="389"/>
                </a:lnTo>
                <a:cubicBezTo>
                  <a:pt x="706" y="389"/>
                  <a:pt x="710" y="387"/>
                  <a:pt x="713" y="385"/>
                </a:cubicBezTo>
                <a:lnTo>
                  <a:pt x="880" y="218"/>
                </a:lnTo>
                <a:lnTo>
                  <a:pt x="880" y="249"/>
                </a:lnTo>
                <a:lnTo>
                  <a:pt x="880" y="249"/>
                </a:lnTo>
                <a:cubicBezTo>
                  <a:pt x="880" y="257"/>
                  <a:pt x="887" y="263"/>
                  <a:pt x="895" y="263"/>
                </a:cubicBezTo>
                <a:lnTo>
                  <a:pt x="895" y="263"/>
                </a:lnTo>
                <a:cubicBezTo>
                  <a:pt x="903" y="263"/>
                  <a:pt x="910" y="257"/>
                  <a:pt x="910" y="249"/>
                </a:cubicBezTo>
                <a:lnTo>
                  <a:pt x="910" y="185"/>
                </a:lnTo>
                <a:lnTo>
                  <a:pt x="910" y="185"/>
                </a:lnTo>
                <a:cubicBezTo>
                  <a:pt x="910" y="177"/>
                  <a:pt x="903" y="170"/>
                  <a:pt x="895" y="170"/>
                </a:cubicBezTo>
                <a:lnTo>
                  <a:pt x="835" y="170"/>
                </a:lnTo>
                <a:lnTo>
                  <a:pt x="835" y="170"/>
                </a:lnTo>
                <a:cubicBezTo>
                  <a:pt x="826" y="170"/>
                  <a:pt x="819" y="177"/>
                  <a:pt x="819" y="185"/>
                </a:cubicBezTo>
                <a:lnTo>
                  <a:pt x="819" y="185"/>
                </a:lnTo>
                <a:cubicBezTo>
                  <a:pt x="819" y="194"/>
                  <a:pt x="826" y="200"/>
                  <a:pt x="835" y="200"/>
                </a:cubicBezTo>
                <a:lnTo>
                  <a:pt x="855" y="200"/>
                </a:lnTo>
                <a:lnTo>
                  <a:pt x="702" y="353"/>
                </a:lnTo>
                <a:lnTo>
                  <a:pt x="610" y="261"/>
                </a:lnTo>
                <a:lnTo>
                  <a:pt x="610" y="261"/>
                </a:lnTo>
                <a:cubicBezTo>
                  <a:pt x="605" y="255"/>
                  <a:pt x="595" y="255"/>
                  <a:pt x="589" y="261"/>
                </a:cubicBezTo>
                <a:lnTo>
                  <a:pt x="509" y="341"/>
                </a:lnTo>
                <a:lnTo>
                  <a:pt x="371" y="341"/>
                </a:lnTo>
                <a:lnTo>
                  <a:pt x="371" y="115"/>
                </a:lnTo>
                <a:lnTo>
                  <a:pt x="996" y="115"/>
                </a:lnTo>
                <a:lnTo>
                  <a:pt x="996" y="479"/>
                </a:lnTo>
                <a:lnTo>
                  <a:pt x="996" y="479"/>
                </a:lnTo>
                <a:cubicBezTo>
                  <a:pt x="996" y="497"/>
                  <a:pt x="981" y="512"/>
                  <a:pt x="963" y="512"/>
                </a:cubicBezTo>
                <a:lnTo>
                  <a:pt x="725" y="512"/>
                </a:lnTo>
                <a:lnTo>
                  <a:pt x="725" y="512"/>
                </a:lnTo>
                <a:cubicBezTo>
                  <a:pt x="717" y="512"/>
                  <a:pt x="710" y="518"/>
                  <a:pt x="710" y="526"/>
                </a:cubicBezTo>
                <a:lnTo>
                  <a:pt x="710" y="526"/>
                </a:lnTo>
                <a:cubicBezTo>
                  <a:pt x="710" y="535"/>
                  <a:pt x="717" y="541"/>
                  <a:pt x="725" y="541"/>
                </a:cubicBezTo>
                <a:lnTo>
                  <a:pt x="963" y="541"/>
                </a:lnTo>
                <a:lnTo>
                  <a:pt x="963" y="541"/>
                </a:lnTo>
                <a:cubicBezTo>
                  <a:pt x="998" y="541"/>
                  <a:pt x="1026" y="513"/>
                  <a:pt x="1026" y="479"/>
                </a:cubicBezTo>
                <a:lnTo>
                  <a:pt x="1026" y="115"/>
                </a:lnTo>
                <a:lnTo>
                  <a:pt x="1026" y="115"/>
                </a:lnTo>
                <a:cubicBezTo>
                  <a:pt x="1056" y="114"/>
                  <a:pt x="1082" y="88"/>
                  <a:pt x="1082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C63BE-E84E-16BC-426E-218DD4409FBD}"/>
              </a:ext>
            </a:extLst>
          </p:cNvPr>
          <p:cNvSpPr txBox="1"/>
          <p:nvPr/>
        </p:nvSpPr>
        <p:spPr>
          <a:xfrm>
            <a:off x="3121698" y="1401964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0">
                <a:solidFill>
                  <a:schemeClr val="bg1"/>
                </a:solidFill>
                <a:cs typeface="Poppins" pitchFamily="2" charset="77"/>
              </a:rPr>
              <a:t>Make a big impact with professional slides, charts, infographics and more.</a:t>
            </a:r>
          </a:p>
        </p:txBody>
      </p:sp>
      <p:sp>
        <p:nvSpPr>
          <p:cNvPr id="41" name="Freeform 291">
            <a:extLst>
              <a:ext uri="{FF2B5EF4-FFF2-40B4-BE49-F238E27FC236}">
                <a16:creationId xmlns:a16="http://schemas.microsoft.com/office/drawing/2014/main" id="{EC150A5C-FF4E-5A2B-7564-95DDB611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44" y="1158128"/>
            <a:ext cx="5981928" cy="987739"/>
          </a:xfrm>
          <a:custGeom>
            <a:avLst/>
            <a:gdLst>
              <a:gd name="T0" fmla="*/ 9550 w 9604"/>
              <a:gd name="T1" fmla="*/ 799 h 1834"/>
              <a:gd name="T2" fmla="*/ 8984 w 9604"/>
              <a:gd name="T3" fmla="*/ 73 h 1834"/>
              <a:gd name="T4" fmla="*/ 8984 w 9604"/>
              <a:gd name="T5" fmla="*/ 73 h 1834"/>
              <a:gd name="T6" fmla="*/ 8835 w 9604"/>
              <a:gd name="T7" fmla="*/ 0 h 1834"/>
              <a:gd name="T8" fmla="*/ 8435 w 9604"/>
              <a:gd name="T9" fmla="*/ 0 h 1834"/>
              <a:gd name="T10" fmla="*/ 7205 w 9604"/>
              <a:gd name="T11" fmla="*/ 0 h 1834"/>
              <a:gd name="T12" fmla="*/ 0 w 9604"/>
              <a:gd name="T13" fmla="*/ 0 h 1834"/>
              <a:gd name="T14" fmla="*/ 0 w 9604"/>
              <a:gd name="T15" fmla="*/ 1833 h 1834"/>
              <a:gd name="T16" fmla="*/ 7206 w 9604"/>
              <a:gd name="T17" fmla="*/ 1833 h 1834"/>
              <a:gd name="T18" fmla="*/ 8435 w 9604"/>
              <a:gd name="T19" fmla="*/ 1833 h 1834"/>
              <a:gd name="T20" fmla="*/ 8835 w 9604"/>
              <a:gd name="T21" fmla="*/ 1833 h 1834"/>
              <a:gd name="T22" fmla="*/ 8835 w 9604"/>
              <a:gd name="T23" fmla="*/ 1833 h 1834"/>
              <a:gd name="T24" fmla="*/ 8984 w 9604"/>
              <a:gd name="T25" fmla="*/ 1760 h 1834"/>
              <a:gd name="T26" fmla="*/ 9550 w 9604"/>
              <a:gd name="T27" fmla="*/ 1033 h 1834"/>
              <a:gd name="T28" fmla="*/ 9550 w 9604"/>
              <a:gd name="T29" fmla="*/ 1033 h 1834"/>
              <a:gd name="T30" fmla="*/ 9550 w 9604"/>
              <a:gd name="T31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604" h="1834">
                <a:moveTo>
                  <a:pt x="9550" y="799"/>
                </a:moveTo>
                <a:lnTo>
                  <a:pt x="8984" y="73"/>
                </a:lnTo>
                <a:lnTo>
                  <a:pt x="8984" y="73"/>
                </a:lnTo>
                <a:cubicBezTo>
                  <a:pt x="8949" y="27"/>
                  <a:pt x="8893" y="0"/>
                  <a:pt x="8835" y="0"/>
                </a:cubicBezTo>
                <a:lnTo>
                  <a:pt x="8435" y="0"/>
                </a:lnTo>
                <a:lnTo>
                  <a:pt x="7205" y="0"/>
                </a:lnTo>
                <a:lnTo>
                  <a:pt x="0" y="0"/>
                </a:lnTo>
                <a:lnTo>
                  <a:pt x="0" y="1833"/>
                </a:lnTo>
                <a:lnTo>
                  <a:pt x="7206" y="1833"/>
                </a:lnTo>
                <a:lnTo>
                  <a:pt x="8435" y="1833"/>
                </a:lnTo>
                <a:lnTo>
                  <a:pt x="8835" y="1833"/>
                </a:lnTo>
                <a:lnTo>
                  <a:pt x="8835" y="1833"/>
                </a:lnTo>
                <a:cubicBezTo>
                  <a:pt x="8893" y="1833"/>
                  <a:pt x="8949" y="1805"/>
                  <a:pt x="8984" y="1760"/>
                </a:cubicBezTo>
                <a:lnTo>
                  <a:pt x="9550" y="1033"/>
                </a:lnTo>
                <a:lnTo>
                  <a:pt x="9550" y="1033"/>
                </a:lnTo>
                <a:cubicBezTo>
                  <a:pt x="9603" y="964"/>
                  <a:pt x="9603" y="868"/>
                  <a:pt x="9550" y="79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292">
            <a:extLst>
              <a:ext uri="{FF2B5EF4-FFF2-40B4-BE49-F238E27FC236}">
                <a16:creationId xmlns:a16="http://schemas.microsoft.com/office/drawing/2014/main" id="{D8D6E8A0-F151-2FD7-966D-EC69D17B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396" y="1158128"/>
            <a:ext cx="1798972" cy="987739"/>
          </a:xfrm>
          <a:custGeom>
            <a:avLst/>
            <a:gdLst>
              <a:gd name="T0" fmla="*/ 2833 w 2887"/>
              <a:gd name="T1" fmla="*/ 799 h 1834"/>
              <a:gd name="T2" fmla="*/ 2267 w 2887"/>
              <a:gd name="T3" fmla="*/ 73 h 1834"/>
              <a:gd name="T4" fmla="*/ 2267 w 2887"/>
              <a:gd name="T5" fmla="*/ 73 h 1834"/>
              <a:gd name="T6" fmla="*/ 2118 w 2887"/>
              <a:gd name="T7" fmla="*/ 0 h 1834"/>
              <a:gd name="T8" fmla="*/ 1718 w 2887"/>
              <a:gd name="T9" fmla="*/ 0 h 1834"/>
              <a:gd name="T10" fmla="*/ 488 w 2887"/>
              <a:gd name="T11" fmla="*/ 0 h 1834"/>
              <a:gd name="T12" fmla="*/ 488 w 2887"/>
              <a:gd name="T13" fmla="*/ 0 h 1834"/>
              <a:gd name="T14" fmla="*/ 0 w 2887"/>
              <a:gd name="T15" fmla="*/ 916 h 1834"/>
              <a:gd name="T16" fmla="*/ 0 w 2887"/>
              <a:gd name="T17" fmla="*/ 916 h 1834"/>
              <a:gd name="T18" fmla="*/ 489 w 2887"/>
              <a:gd name="T19" fmla="*/ 1833 h 1834"/>
              <a:gd name="T20" fmla="*/ 1718 w 2887"/>
              <a:gd name="T21" fmla="*/ 1833 h 1834"/>
              <a:gd name="T22" fmla="*/ 2118 w 2887"/>
              <a:gd name="T23" fmla="*/ 1833 h 1834"/>
              <a:gd name="T24" fmla="*/ 2118 w 2887"/>
              <a:gd name="T25" fmla="*/ 1833 h 1834"/>
              <a:gd name="T26" fmla="*/ 2267 w 2887"/>
              <a:gd name="T27" fmla="*/ 1760 h 1834"/>
              <a:gd name="T28" fmla="*/ 2833 w 2887"/>
              <a:gd name="T29" fmla="*/ 1033 h 1834"/>
              <a:gd name="T30" fmla="*/ 2833 w 2887"/>
              <a:gd name="T31" fmla="*/ 1033 h 1834"/>
              <a:gd name="T32" fmla="*/ 2833 w 2887"/>
              <a:gd name="T33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7" h="1834">
                <a:moveTo>
                  <a:pt x="2833" y="799"/>
                </a:moveTo>
                <a:lnTo>
                  <a:pt x="2267" y="73"/>
                </a:lnTo>
                <a:lnTo>
                  <a:pt x="2267" y="73"/>
                </a:lnTo>
                <a:cubicBezTo>
                  <a:pt x="2232" y="27"/>
                  <a:pt x="2176" y="0"/>
                  <a:pt x="2118" y="0"/>
                </a:cubicBezTo>
                <a:lnTo>
                  <a:pt x="1718" y="0"/>
                </a:lnTo>
                <a:lnTo>
                  <a:pt x="488" y="0"/>
                </a:lnTo>
                <a:lnTo>
                  <a:pt x="488" y="0"/>
                </a:lnTo>
                <a:cubicBezTo>
                  <a:pt x="194" y="198"/>
                  <a:pt x="0" y="535"/>
                  <a:pt x="0" y="916"/>
                </a:cubicBezTo>
                <a:lnTo>
                  <a:pt x="0" y="916"/>
                </a:lnTo>
                <a:cubicBezTo>
                  <a:pt x="0" y="1298"/>
                  <a:pt x="194" y="1634"/>
                  <a:pt x="489" y="1833"/>
                </a:cubicBezTo>
                <a:lnTo>
                  <a:pt x="1718" y="1833"/>
                </a:lnTo>
                <a:lnTo>
                  <a:pt x="2118" y="1833"/>
                </a:lnTo>
                <a:lnTo>
                  <a:pt x="2118" y="1833"/>
                </a:lnTo>
                <a:cubicBezTo>
                  <a:pt x="2176" y="1833"/>
                  <a:pt x="2232" y="1805"/>
                  <a:pt x="2267" y="1760"/>
                </a:cubicBezTo>
                <a:lnTo>
                  <a:pt x="2833" y="1033"/>
                </a:lnTo>
                <a:lnTo>
                  <a:pt x="2833" y="1033"/>
                </a:lnTo>
                <a:cubicBezTo>
                  <a:pt x="2886" y="964"/>
                  <a:pt x="2886" y="868"/>
                  <a:pt x="2833" y="799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293">
            <a:extLst>
              <a:ext uri="{FF2B5EF4-FFF2-40B4-BE49-F238E27FC236}">
                <a16:creationId xmlns:a16="http://schemas.microsoft.com/office/drawing/2014/main" id="{5E4DD0DB-8B53-62AD-3DE0-05AE4E68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79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293">
            <a:extLst>
              <a:ext uri="{FF2B5EF4-FFF2-40B4-BE49-F238E27FC236}">
                <a16:creationId xmlns:a16="http://schemas.microsoft.com/office/drawing/2014/main" id="{1EDE1CE2-1AFF-7BAB-582F-E0DB8C810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75" y="1158128"/>
            <a:ext cx="1466644" cy="987739"/>
          </a:xfrm>
          <a:custGeom>
            <a:avLst/>
            <a:gdLst>
              <a:gd name="T0" fmla="*/ 2302 w 2356"/>
              <a:gd name="T1" fmla="*/ 799 h 1834"/>
              <a:gd name="T2" fmla="*/ 1736 w 2356"/>
              <a:gd name="T3" fmla="*/ 73 h 1834"/>
              <a:gd name="T4" fmla="*/ 1736 w 2356"/>
              <a:gd name="T5" fmla="*/ 73 h 1834"/>
              <a:gd name="T6" fmla="*/ 1587 w 2356"/>
              <a:gd name="T7" fmla="*/ 0 h 1834"/>
              <a:gd name="T8" fmla="*/ 1187 w 2356"/>
              <a:gd name="T9" fmla="*/ 0 h 1834"/>
              <a:gd name="T10" fmla="*/ 1168 w 2356"/>
              <a:gd name="T11" fmla="*/ 0 h 1834"/>
              <a:gd name="T12" fmla="*/ 769 w 2356"/>
              <a:gd name="T13" fmla="*/ 0 h 1834"/>
              <a:gd name="T14" fmla="*/ 769 w 2356"/>
              <a:gd name="T15" fmla="*/ 0 h 1834"/>
              <a:gd name="T16" fmla="*/ 619 w 2356"/>
              <a:gd name="T17" fmla="*/ 73 h 1834"/>
              <a:gd name="T18" fmla="*/ 53 w 2356"/>
              <a:gd name="T19" fmla="*/ 799 h 1834"/>
              <a:gd name="T20" fmla="*/ 53 w 2356"/>
              <a:gd name="T21" fmla="*/ 799 h 1834"/>
              <a:gd name="T22" fmla="*/ 53 w 2356"/>
              <a:gd name="T23" fmla="*/ 1033 h 1834"/>
              <a:gd name="T24" fmla="*/ 619 w 2356"/>
              <a:gd name="T25" fmla="*/ 1760 h 1834"/>
              <a:gd name="T26" fmla="*/ 619 w 2356"/>
              <a:gd name="T27" fmla="*/ 1760 h 1834"/>
              <a:gd name="T28" fmla="*/ 769 w 2356"/>
              <a:gd name="T29" fmla="*/ 1833 h 1834"/>
              <a:gd name="T30" fmla="*/ 1168 w 2356"/>
              <a:gd name="T31" fmla="*/ 1833 h 1834"/>
              <a:gd name="T32" fmla="*/ 1187 w 2356"/>
              <a:gd name="T33" fmla="*/ 1833 h 1834"/>
              <a:gd name="T34" fmla="*/ 1587 w 2356"/>
              <a:gd name="T35" fmla="*/ 1833 h 1834"/>
              <a:gd name="T36" fmla="*/ 1587 w 2356"/>
              <a:gd name="T37" fmla="*/ 1833 h 1834"/>
              <a:gd name="T38" fmla="*/ 1736 w 2356"/>
              <a:gd name="T39" fmla="*/ 1760 h 1834"/>
              <a:gd name="T40" fmla="*/ 2302 w 2356"/>
              <a:gd name="T41" fmla="*/ 1033 h 1834"/>
              <a:gd name="T42" fmla="*/ 2302 w 2356"/>
              <a:gd name="T43" fmla="*/ 1033 h 1834"/>
              <a:gd name="T44" fmla="*/ 2302 w 2356"/>
              <a:gd name="T45" fmla="*/ 799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56" h="1834">
                <a:moveTo>
                  <a:pt x="2302" y="799"/>
                </a:moveTo>
                <a:lnTo>
                  <a:pt x="1736" y="73"/>
                </a:lnTo>
                <a:lnTo>
                  <a:pt x="1736" y="73"/>
                </a:lnTo>
                <a:cubicBezTo>
                  <a:pt x="1701" y="27"/>
                  <a:pt x="1645" y="0"/>
                  <a:pt x="1587" y="0"/>
                </a:cubicBezTo>
                <a:lnTo>
                  <a:pt x="1187" y="0"/>
                </a:lnTo>
                <a:lnTo>
                  <a:pt x="1168" y="0"/>
                </a:lnTo>
                <a:lnTo>
                  <a:pt x="769" y="0"/>
                </a:lnTo>
                <a:lnTo>
                  <a:pt x="769" y="0"/>
                </a:lnTo>
                <a:cubicBezTo>
                  <a:pt x="710" y="0"/>
                  <a:pt x="655" y="27"/>
                  <a:pt x="619" y="73"/>
                </a:cubicBezTo>
                <a:lnTo>
                  <a:pt x="53" y="799"/>
                </a:lnTo>
                <a:lnTo>
                  <a:pt x="53" y="799"/>
                </a:lnTo>
                <a:cubicBezTo>
                  <a:pt x="0" y="868"/>
                  <a:pt x="0" y="964"/>
                  <a:pt x="53" y="1033"/>
                </a:cubicBezTo>
                <a:lnTo>
                  <a:pt x="619" y="1760"/>
                </a:lnTo>
                <a:lnTo>
                  <a:pt x="619" y="1760"/>
                </a:lnTo>
                <a:cubicBezTo>
                  <a:pt x="655" y="1805"/>
                  <a:pt x="710" y="1833"/>
                  <a:pt x="769" y="1833"/>
                </a:cubicBezTo>
                <a:lnTo>
                  <a:pt x="1168" y="1833"/>
                </a:lnTo>
                <a:lnTo>
                  <a:pt x="1187" y="1833"/>
                </a:lnTo>
                <a:lnTo>
                  <a:pt x="1587" y="1833"/>
                </a:lnTo>
                <a:lnTo>
                  <a:pt x="1587" y="1833"/>
                </a:lnTo>
                <a:cubicBezTo>
                  <a:pt x="1645" y="1833"/>
                  <a:pt x="1701" y="1805"/>
                  <a:pt x="1736" y="1760"/>
                </a:cubicBezTo>
                <a:lnTo>
                  <a:pt x="2302" y="1033"/>
                </a:lnTo>
                <a:lnTo>
                  <a:pt x="2302" y="1033"/>
                </a:lnTo>
                <a:cubicBezTo>
                  <a:pt x="2355" y="964"/>
                  <a:pt x="2355" y="868"/>
                  <a:pt x="2302" y="799"/>
                </a:cubicBezTo>
              </a:path>
            </a:pathLst>
          </a:custGeom>
          <a:solidFill>
            <a:schemeClr val="bg1">
              <a:lumMod val="95000"/>
              <a:alpha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45FC92-A8DD-DCCE-B73F-DDD739FE8A69}"/>
              </a:ext>
            </a:extLst>
          </p:cNvPr>
          <p:cNvSpPr txBox="1"/>
          <p:nvPr/>
        </p:nvSpPr>
        <p:spPr>
          <a:xfrm>
            <a:off x="1038434" y="1113184"/>
            <a:ext cx="5036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accent3"/>
                </a:solidFill>
                <a:cs typeface="Poppins" pitchFamily="2" charset="7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8F7A9-377A-B30B-7138-2BDD8F7149BF}"/>
              </a:ext>
            </a:extLst>
          </p:cNvPr>
          <p:cNvSpPr txBox="1"/>
          <p:nvPr/>
        </p:nvSpPr>
        <p:spPr>
          <a:xfrm>
            <a:off x="2119398" y="1230098"/>
            <a:ext cx="2828338" cy="35394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bg1"/>
                </a:solidFill>
                <a:cs typeface="Poppins"/>
              </a:rPr>
              <a:t>Specifications: Sukhmeet</a:t>
            </a:r>
            <a:endParaRPr lang="en-US" sz="1700" b="1" spc="-15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BD445-0529-8E03-62A2-A61396D402EB}"/>
              </a:ext>
            </a:extLst>
          </p:cNvPr>
          <p:cNvSpPr txBox="1"/>
          <p:nvPr/>
        </p:nvSpPr>
        <p:spPr>
          <a:xfrm>
            <a:off x="2163303" y="1493096"/>
            <a:ext cx="2918715" cy="5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Project Motivation and Stakeholders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spc="-10">
                <a:solidFill>
                  <a:schemeClr val="bg1"/>
                </a:solidFill>
                <a:cs typeface="Poppins" panose="00000500000000000000" pitchFamily="2" charset="0"/>
              </a:rPr>
              <a:t>Design Specifications</a:t>
            </a:r>
            <a:endParaRPr lang="en-US" sz="1200" spc="-10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B6B4668E-1B3C-D710-769F-6C0FF800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71" y="1283238"/>
            <a:ext cx="689465" cy="633188"/>
          </a:xfrm>
          <a:custGeom>
            <a:avLst/>
            <a:gdLst>
              <a:gd name="connsiteX0" fmla="*/ 171268 w 899982"/>
              <a:gd name="connsiteY0" fmla="*/ 709088 h 817554"/>
              <a:gd name="connsiteX1" fmla="*/ 144822 w 899982"/>
              <a:gd name="connsiteY1" fmla="*/ 734971 h 817554"/>
              <a:gd name="connsiteX2" fmla="*/ 144822 w 899982"/>
              <a:gd name="connsiteY2" fmla="*/ 795367 h 817554"/>
              <a:gd name="connsiteX3" fmla="*/ 277051 w 899982"/>
              <a:gd name="connsiteY3" fmla="*/ 795367 h 817554"/>
              <a:gd name="connsiteX4" fmla="*/ 277051 w 899982"/>
              <a:gd name="connsiteY4" fmla="*/ 734971 h 817554"/>
              <a:gd name="connsiteX5" fmla="*/ 250606 w 899982"/>
              <a:gd name="connsiteY5" fmla="*/ 709088 h 817554"/>
              <a:gd name="connsiteX6" fmla="*/ 654845 w 899982"/>
              <a:gd name="connsiteY6" fmla="*/ 704606 h 817554"/>
              <a:gd name="connsiteX7" fmla="*/ 629659 w 899982"/>
              <a:gd name="connsiteY7" fmla="*/ 730251 h 817554"/>
              <a:gd name="connsiteX8" fmla="*/ 629659 w 899982"/>
              <a:gd name="connsiteY8" fmla="*/ 788866 h 817554"/>
              <a:gd name="connsiteX9" fmla="*/ 760628 w 899982"/>
              <a:gd name="connsiteY9" fmla="*/ 788866 h 817554"/>
              <a:gd name="connsiteX10" fmla="*/ 760628 w 899982"/>
              <a:gd name="connsiteY10" fmla="*/ 730251 h 817554"/>
              <a:gd name="connsiteX11" fmla="*/ 734183 w 899982"/>
              <a:gd name="connsiteY11" fmla="*/ 704606 h 817554"/>
              <a:gd name="connsiteX12" fmla="*/ 171268 w 899982"/>
              <a:gd name="connsiteY12" fmla="*/ 686901 h 817554"/>
              <a:gd name="connsiteX13" fmla="*/ 250606 w 899982"/>
              <a:gd name="connsiteY13" fmla="*/ 686901 h 817554"/>
              <a:gd name="connsiteX14" fmla="*/ 300979 w 899982"/>
              <a:gd name="connsiteY14" fmla="*/ 734971 h 817554"/>
              <a:gd name="connsiteX15" fmla="*/ 300979 w 899982"/>
              <a:gd name="connsiteY15" fmla="*/ 806461 h 817554"/>
              <a:gd name="connsiteX16" fmla="*/ 288385 w 899982"/>
              <a:gd name="connsiteY16" fmla="*/ 817554 h 817554"/>
              <a:gd name="connsiteX17" fmla="*/ 132229 w 899982"/>
              <a:gd name="connsiteY17" fmla="*/ 817554 h 817554"/>
              <a:gd name="connsiteX18" fmla="*/ 120895 w 899982"/>
              <a:gd name="connsiteY18" fmla="*/ 806461 h 817554"/>
              <a:gd name="connsiteX19" fmla="*/ 120895 w 899982"/>
              <a:gd name="connsiteY19" fmla="*/ 734971 h 817554"/>
              <a:gd name="connsiteX20" fmla="*/ 171268 w 899982"/>
              <a:gd name="connsiteY20" fmla="*/ 686901 h 817554"/>
              <a:gd name="connsiteX21" fmla="*/ 654845 w 899982"/>
              <a:gd name="connsiteY21" fmla="*/ 681404 h 817554"/>
              <a:gd name="connsiteX22" fmla="*/ 734183 w 899982"/>
              <a:gd name="connsiteY22" fmla="*/ 681404 h 817554"/>
              <a:gd name="connsiteX23" fmla="*/ 784556 w 899982"/>
              <a:gd name="connsiteY23" fmla="*/ 730251 h 817554"/>
              <a:gd name="connsiteX24" fmla="*/ 784556 w 899982"/>
              <a:gd name="connsiteY24" fmla="*/ 799857 h 817554"/>
              <a:gd name="connsiteX25" fmla="*/ 771962 w 899982"/>
              <a:gd name="connsiteY25" fmla="*/ 812068 h 817554"/>
              <a:gd name="connsiteX26" fmla="*/ 617065 w 899982"/>
              <a:gd name="connsiteY26" fmla="*/ 812068 h 817554"/>
              <a:gd name="connsiteX27" fmla="*/ 604472 w 899982"/>
              <a:gd name="connsiteY27" fmla="*/ 799857 h 817554"/>
              <a:gd name="connsiteX28" fmla="*/ 604472 w 899982"/>
              <a:gd name="connsiteY28" fmla="*/ 730251 h 817554"/>
              <a:gd name="connsiteX29" fmla="*/ 654845 w 899982"/>
              <a:gd name="connsiteY29" fmla="*/ 681404 h 817554"/>
              <a:gd name="connsiteX30" fmla="*/ 210946 w 899982"/>
              <a:gd name="connsiteY30" fmla="*/ 578592 h 817554"/>
              <a:gd name="connsiteX31" fmla="*/ 177443 w 899982"/>
              <a:gd name="connsiteY31" fmla="*/ 612094 h 817554"/>
              <a:gd name="connsiteX32" fmla="*/ 210946 w 899982"/>
              <a:gd name="connsiteY32" fmla="*/ 645597 h 817554"/>
              <a:gd name="connsiteX33" fmla="*/ 244450 w 899982"/>
              <a:gd name="connsiteY33" fmla="*/ 612094 h 817554"/>
              <a:gd name="connsiteX34" fmla="*/ 210946 w 899982"/>
              <a:gd name="connsiteY34" fmla="*/ 578592 h 817554"/>
              <a:gd name="connsiteX35" fmla="*/ 689027 w 899982"/>
              <a:gd name="connsiteY35" fmla="*/ 577351 h 817554"/>
              <a:gd name="connsiteX36" fmla="*/ 655525 w 899982"/>
              <a:gd name="connsiteY36" fmla="*/ 612094 h 817554"/>
              <a:gd name="connsiteX37" fmla="*/ 689027 w 899982"/>
              <a:gd name="connsiteY37" fmla="*/ 644356 h 817554"/>
              <a:gd name="connsiteX38" fmla="*/ 722529 w 899982"/>
              <a:gd name="connsiteY38" fmla="*/ 612094 h 817554"/>
              <a:gd name="connsiteX39" fmla="*/ 689027 w 899982"/>
              <a:gd name="connsiteY39" fmla="*/ 577351 h 817554"/>
              <a:gd name="connsiteX40" fmla="*/ 689027 w 899982"/>
              <a:gd name="connsiteY40" fmla="*/ 555016 h 817554"/>
              <a:gd name="connsiteX41" fmla="*/ 746105 w 899982"/>
              <a:gd name="connsiteY41" fmla="*/ 612094 h 817554"/>
              <a:gd name="connsiteX42" fmla="*/ 689027 w 899982"/>
              <a:gd name="connsiteY42" fmla="*/ 669172 h 817554"/>
              <a:gd name="connsiteX43" fmla="*/ 631949 w 899982"/>
              <a:gd name="connsiteY43" fmla="*/ 612094 h 817554"/>
              <a:gd name="connsiteX44" fmla="*/ 689027 w 899982"/>
              <a:gd name="connsiteY44" fmla="*/ 555016 h 817554"/>
              <a:gd name="connsiteX45" fmla="*/ 210946 w 899982"/>
              <a:gd name="connsiteY45" fmla="*/ 555016 h 817554"/>
              <a:gd name="connsiteX46" fmla="*/ 268026 w 899982"/>
              <a:gd name="connsiteY46" fmla="*/ 612094 h 817554"/>
              <a:gd name="connsiteX47" fmla="*/ 210946 w 899982"/>
              <a:gd name="connsiteY47" fmla="*/ 669172 h 817554"/>
              <a:gd name="connsiteX48" fmla="*/ 153866 w 899982"/>
              <a:gd name="connsiteY48" fmla="*/ 612094 h 817554"/>
              <a:gd name="connsiteX49" fmla="*/ 210946 w 899982"/>
              <a:gd name="connsiteY49" fmla="*/ 555016 h 817554"/>
              <a:gd name="connsiteX50" fmla="*/ 394936 w 899982"/>
              <a:gd name="connsiteY50" fmla="*/ 553564 h 817554"/>
              <a:gd name="connsiteX51" fmla="*/ 352675 w 899982"/>
              <a:gd name="connsiteY51" fmla="*/ 595949 h 817554"/>
              <a:gd name="connsiteX52" fmla="*/ 352675 w 899982"/>
              <a:gd name="connsiteY52" fmla="*/ 688197 h 817554"/>
              <a:gd name="connsiteX53" fmla="*/ 552792 w 899982"/>
              <a:gd name="connsiteY53" fmla="*/ 688197 h 817554"/>
              <a:gd name="connsiteX54" fmla="*/ 552792 w 899982"/>
              <a:gd name="connsiteY54" fmla="*/ 595949 h 817554"/>
              <a:gd name="connsiteX55" fmla="*/ 509288 w 899982"/>
              <a:gd name="connsiteY55" fmla="*/ 553564 h 817554"/>
              <a:gd name="connsiteX56" fmla="*/ 601267 w 899982"/>
              <a:gd name="connsiteY56" fmla="*/ 447604 h 817554"/>
              <a:gd name="connsiteX57" fmla="*/ 554035 w 899982"/>
              <a:gd name="connsiteY57" fmla="*/ 547332 h 817554"/>
              <a:gd name="connsiteX58" fmla="*/ 572679 w 899982"/>
              <a:gd name="connsiteY58" fmla="*/ 574757 h 817554"/>
              <a:gd name="connsiteX59" fmla="*/ 634827 w 899982"/>
              <a:gd name="connsiteY59" fmla="*/ 447604 h 817554"/>
              <a:gd name="connsiteX60" fmla="*/ 270640 w 899982"/>
              <a:gd name="connsiteY60" fmla="*/ 447604 h 817554"/>
              <a:gd name="connsiteX61" fmla="*/ 332788 w 899982"/>
              <a:gd name="connsiteY61" fmla="*/ 574757 h 817554"/>
              <a:gd name="connsiteX62" fmla="*/ 351433 w 899982"/>
              <a:gd name="connsiteY62" fmla="*/ 547332 h 817554"/>
              <a:gd name="connsiteX63" fmla="*/ 302957 w 899982"/>
              <a:gd name="connsiteY63" fmla="*/ 447604 h 817554"/>
              <a:gd name="connsiteX64" fmla="*/ 773324 w 899982"/>
              <a:gd name="connsiteY64" fmla="*/ 435343 h 817554"/>
              <a:gd name="connsiteX65" fmla="*/ 747500 w 899982"/>
              <a:gd name="connsiteY65" fmla="*/ 460988 h 817554"/>
              <a:gd name="connsiteX66" fmla="*/ 747500 w 899982"/>
              <a:gd name="connsiteY66" fmla="*/ 519603 h 817554"/>
              <a:gd name="connsiteX67" fmla="*/ 876618 w 899982"/>
              <a:gd name="connsiteY67" fmla="*/ 519603 h 817554"/>
              <a:gd name="connsiteX68" fmla="*/ 876618 w 899982"/>
              <a:gd name="connsiteY68" fmla="*/ 460988 h 817554"/>
              <a:gd name="connsiteX69" fmla="*/ 850795 w 899982"/>
              <a:gd name="connsiteY69" fmla="*/ 435343 h 817554"/>
              <a:gd name="connsiteX70" fmla="*/ 49188 w 899982"/>
              <a:gd name="connsiteY70" fmla="*/ 435343 h 817554"/>
              <a:gd name="connsiteX71" fmla="*/ 23364 w 899982"/>
              <a:gd name="connsiteY71" fmla="*/ 460988 h 817554"/>
              <a:gd name="connsiteX72" fmla="*/ 23364 w 899982"/>
              <a:gd name="connsiteY72" fmla="*/ 519603 h 817554"/>
              <a:gd name="connsiteX73" fmla="*/ 151252 w 899982"/>
              <a:gd name="connsiteY73" fmla="*/ 519603 h 817554"/>
              <a:gd name="connsiteX74" fmla="*/ 151252 w 899982"/>
              <a:gd name="connsiteY74" fmla="*/ 460988 h 817554"/>
              <a:gd name="connsiteX75" fmla="*/ 126658 w 899982"/>
              <a:gd name="connsiteY75" fmla="*/ 435343 h 817554"/>
              <a:gd name="connsiteX76" fmla="*/ 773324 w 899982"/>
              <a:gd name="connsiteY76" fmla="*/ 412141 h 817554"/>
              <a:gd name="connsiteX77" fmla="*/ 850795 w 899982"/>
              <a:gd name="connsiteY77" fmla="*/ 412141 h 817554"/>
              <a:gd name="connsiteX78" fmla="*/ 899982 w 899982"/>
              <a:gd name="connsiteY78" fmla="*/ 460988 h 817554"/>
              <a:gd name="connsiteX79" fmla="*/ 899982 w 899982"/>
              <a:gd name="connsiteY79" fmla="*/ 531815 h 817554"/>
              <a:gd name="connsiteX80" fmla="*/ 887685 w 899982"/>
              <a:gd name="connsiteY80" fmla="*/ 542805 h 817554"/>
              <a:gd name="connsiteX81" fmla="*/ 736433 w 899982"/>
              <a:gd name="connsiteY81" fmla="*/ 542805 h 817554"/>
              <a:gd name="connsiteX82" fmla="*/ 725366 w 899982"/>
              <a:gd name="connsiteY82" fmla="*/ 531815 h 817554"/>
              <a:gd name="connsiteX83" fmla="*/ 725366 w 899982"/>
              <a:gd name="connsiteY83" fmla="*/ 460988 h 817554"/>
              <a:gd name="connsiteX84" fmla="*/ 773324 w 899982"/>
              <a:gd name="connsiteY84" fmla="*/ 412141 h 817554"/>
              <a:gd name="connsiteX85" fmla="*/ 49188 w 899982"/>
              <a:gd name="connsiteY85" fmla="*/ 412141 h 817554"/>
              <a:gd name="connsiteX86" fmla="*/ 126658 w 899982"/>
              <a:gd name="connsiteY86" fmla="*/ 412141 h 817554"/>
              <a:gd name="connsiteX87" fmla="*/ 174616 w 899982"/>
              <a:gd name="connsiteY87" fmla="*/ 460988 h 817554"/>
              <a:gd name="connsiteX88" fmla="*/ 174616 w 899982"/>
              <a:gd name="connsiteY88" fmla="*/ 531815 h 817554"/>
              <a:gd name="connsiteX89" fmla="*/ 163549 w 899982"/>
              <a:gd name="connsiteY89" fmla="*/ 542805 h 817554"/>
              <a:gd name="connsiteX90" fmla="*/ 11067 w 899982"/>
              <a:gd name="connsiteY90" fmla="*/ 542805 h 817554"/>
              <a:gd name="connsiteX91" fmla="*/ 0 w 899982"/>
              <a:gd name="connsiteY91" fmla="*/ 531815 h 817554"/>
              <a:gd name="connsiteX92" fmla="*/ 0 w 899982"/>
              <a:gd name="connsiteY92" fmla="*/ 460988 h 817554"/>
              <a:gd name="connsiteX93" fmla="*/ 49188 w 899982"/>
              <a:gd name="connsiteY93" fmla="*/ 412141 h 817554"/>
              <a:gd name="connsiteX94" fmla="*/ 452727 w 899982"/>
              <a:gd name="connsiteY94" fmla="*/ 386714 h 817554"/>
              <a:gd name="connsiteX95" fmla="*/ 397515 w 899982"/>
              <a:gd name="connsiteY95" fmla="*/ 442364 h 817554"/>
              <a:gd name="connsiteX96" fmla="*/ 452727 w 899982"/>
              <a:gd name="connsiteY96" fmla="*/ 496750 h 817554"/>
              <a:gd name="connsiteX97" fmla="*/ 507939 w 899982"/>
              <a:gd name="connsiteY97" fmla="*/ 442364 h 817554"/>
              <a:gd name="connsiteX98" fmla="*/ 452727 w 899982"/>
              <a:gd name="connsiteY98" fmla="*/ 386714 h 817554"/>
              <a:gd name="connsiteX99" fmla="*/ 452727 w 899982"/>
              <a:gd name="connsiteY99" fmla="*/ 362683 h 817554"/>
              <a:gd name="connsiteX100" fmla="*/ 531780 w 899982"/>
              <a:gd name="connsiteY100" fmla="*/ 442364 h 817554"/>
              <a:gd name="connsiteX101" fmla="*/ 452727 w 899982"/>
              <a:gd name="connsiteY101" fmla="*/ 520780 h 817554"/>
              <a:gd name="connsiteX102" fmla="*/ 373673 w 899982"/>
              <a:gd name="connsiteY102" fmla="*/ 442364 h 817554"/>
              <a:gd name="connsiteX103" fmla="*/ 452727 w 899982"/>
              <a:gd name="connsiteY103" fmla="*/ 362683 h 817554"/>
              <a:gd name="connsiteX104" fmla="*/ 440925 w 899982"/>
              <a:gd name="connsiteY104" fmla="*/ 309232 h 817554"/>
              <a:gd name="connsiteX105" fmla="*/ 326573 w 899982"/>
              <a:gd name="connsiteY105" fmla="*/ 423919 h 817554"/>
              <a:gd name="connsiteX106" fmla="*/ 351433 w 899982"/>
              <a:gd name="connsiteY106" fmla="*/ 423919 h 817554"/>
              <a:gd name="connsiteX107" fmla="*/ 362619 w 899982"/>
              <a:gd name="connsiteY107" fmla="*/ 436385 h 817554"/>
              <a:gd name="connsiteX108" fmla="*/ 351433 w 899982"/>
              <a:gd name="connsiteY108" fmla="*/ 447604 h 817554"/>
              <a:gd name="connsiteX109" fmla="*/ 326573 w 899982"/>
              <a:gd name="connsiteY109" fmla="*/ 447604 h 817554"/>
              <a:gd name="connsiteX110" fmla="*/ 372563 w 899982"/>
              <a:gd name="connsiteY110" fmla="*/ 533619 h 817554"/>
              <a:gd name="connsiteX111" fmla="*/ 394936 w 899982"/>
              <a:gd name="connsiteY111" fmla="*/ 529879 h 817554"/>
              <a:gd name="connsiteX112" fmla="*/ 509288 w 899982"/>
              <a:gd name="connsiteY112" fmla="*/ 529879 h 817554"/>
              <a:gd name="connsiteX113" fmla="*/ 532904 w 899982"/>
              <a:gd name="connsiteY113" fmla="*/ 533619 h 817554"/>
              <a:gd name="connsiteX114" fmla="*/ 577651 w 899982"/>
              <a:gd name="connsiteY114" fmla="*/ 447604 h 817554"/>
              <a:gd name="connsiteX115" fmla="*/ 552792 w 899982"/>
              <a:gd name="connsiteY115" fmla="*/ 447604 h 817554"/>
              <a:gd name="connsiteX116" fmla="*/ 540362 w 899982"/>
              <a:gd name="connsiteY116" fmla="*/ 436385 h 817554"/>
              <a:gd name="connsiteX117" fmla="*/ 552792 w 899982"/>
              <a:gd name="connsiteY117" fmla="*/ 423919 h 817554"/>
              <a:gd name="connsiteX118" fmla="*/ 577651 w 899982"/>
              <a:gd name="connsiteY118" fmla="*/ 423919 h 817554"/>
              <a:gd name="connsiteX119" fmla="*/ 464542 w 899982"/>
              <a:gd name="connsiteY119" fmla="*/ 309232 h 817554"/>
              <a:gd name="connsiteX120" fmla="*/ 464542 w 899982"/>
              <a:gd name="connsiteY120" fmla="*/ 344137 h 817554"/>
              <a:gd name="connsiteX121" fmla="*/ 452112 w 899982"/>
              <a:gd name="connsiteY121" fmla="*/ 355356 h 817554"/>
              <a:gd name="connsiteX122" fmla="*/ 440925 w 899982"/>
              <a:gd name="connsiteY122" fmla="*/ 344137 h 817554"/>
              <a:gd name="connsiteX123" fmla="*/ 816038 w 899982"/>
              <a:gd name="connsiteY123" fmla="*/ 303832 h 817554"/>
              <a:gd name="connsiteX124" fmla="*/ 782170 w 899982"/>
              <a:gd name="connsiteY124" fmla="*/ 336094 h 817554"/>
              <a:gd name="connsiteX125" fmla="*/ 816038 w 899982"/>
              <a:gd name="connsiteY125" fmla="*/ 370837 h 817554"/>
              <a:gd name="connsiteX126" fmla="*/ 849905 w 899982"/>
              <a:gd name="connsiteY126" fmla="*/ 336094 h 817554"/>
              <a:gd name="connsiteX127" fmla="*/ 816038 w 899982"/>
              <a:gd name="connsiteY127" fmla="*/ 303832 h 817554"/>
              <a:gd name="connsiteX128" fmla="*/ 84556 w 899982"/>
              <a:gd name="connsiteY128" fmla="*/ 303832 h 817554"/>
              <a:gd name="connsiteX129" fmla="*/ 51054 w 899982"/>
              <a:gd name="connsiteY129" fmla="*/ 337334 h 817554"/>
              <a:gd name="connsiteX130" fmla="*/ 84556 w 899982"/>
              <a:gd name="connsiteY130" fmla="*/ 370837 h 817554"/>
              <a:gd name="connsiteX131" fmla="*/ 119299 w 899982"/>
              <a:gd name="connsiteY131" fmla="*/ 337334 h 817554"/>
              <a:gd name="connsiteX132" fmla="*/ 84556 w 899982"/>
              <a:gd name="connsiteY132" fmla="*/ 303832 h 817554"/>
              <a:gd name="connsiteX133" fmla="*/ 816038 w 899982"/>
              <a:gd name="connsiteY133" fmla="*/ 280256 h 817554"/>
              <a:gd name="connsiteX134" fmla="*/ 872484 w 899982"/>
              <a:gd name="connsiteY134" fmla="*/ 336094 h 817554"/>
              <a:gd name="connsiteX135" fmla="*/ 816038 w 899982"/>
              <a:gd name="connsiteY135" fmla="*/ 394412 h 817554"/>
              <a:gd name="connsiteX136" fmla="*/ 758337 w 899982"/>
              <a:gd name="connsiteY136" fmla="*/ 336094 h 817554"/>
              <a:gd name="connsiteX137" fmla="*/ 816038 w 899982"/>
              <a:gd name="connsiteY137" fmla="*/ 280256 h 817554"/>
              <a:gd name="connsiteX138" fmla="*/ 84556 w 899982"/>
              <a:gd name="connsiteY138" fmla="*/ 280256 h 817554"/>
              <a:gd name="connsiteX139" fmla="*/ 141634 w 899982"/>
              <a:gd name="connsiteY139" fmla="*/ 337334 h 817554"/>
              <a:gd name="connsiteX140" fmla="*/ 84556 w 899982"/>
              <a:gd name="connsiteY140" fmla="*/ 394412 h 817554"/>
              <a:gd name="connsiteX141" fmla="*/ 27478 w 899982"/>
              <a:gd name="connsiteY141" fmla="*/ 337334 h 817554"/>
              <a:gd name="connsiteX142" fmla="*/ 84556 w 899982"/>
              <a:gd name="connsiteY142" fmla="*/ 280256 h 817554"/>
              <a:gd name="connsiteX143" fmla="*/ 464542 w 899982"/>
              <a:gd name="connsiteY143" fmla="*/ 255628 h 817554"/>
              <a:gd name="connsiteX144" fmla="*/ 464542 w 899982"/>
              <a:gd name="connsiteY144" fmla="*/ 285547 h 817554"/>
              <a:gd name="connsiteX145" fmla="*/ 601267 w 899982"/>
              <a:gd name="connsiteY145" fmla="*/ 423919 h 817554"/>
              <a:gd name="connsiteX146" fmla="*/ 633584 w 899982"/>
              <a:gd name="connsiteY146" fmla="*/ 423919 h 817554"/>
              <a:gd name="connsiteX147" fmla="*/ 464542 w 899982"/>
              <a:gd name="connsiteY147" fmla="*/ 255628 h 817554"/>
              <a:gd name="connsiteX148" fmla="*/ 440925 w 899982"/>
              <a:gd name="connsiteY148" fmla="*/ 255628 h 817554"/>
              <a:gd name="connsiteX149" fmla="*/ 270640 w 899982"/>
              <a:gd name="connsiteY149" fmla="*/ 423919 h 817554"/>
              <a:gd name="connsiteX150" fmla="*/ 302957 w 899982"/>
              <a:gd name="connsiteY150" fmla="*/ 423919 h 817554"/>
              <a:gd name="connsiteX151" fmla="*/ 440925 w 899982"/>
              <a:gd name="connsiteY151" fmla="*/ 285547 h 817554"/>
              <a:gd name="connsiteX152" fmla="*/ 452112 w 899982"/>
              <a:gd name="connsiteY152" fmla="*/ 175846 h 817554"/>
              <a:gd name="connsiteX153" fmla="*/ 464542 w 899982"/>
              <a:gd name="connsiteY153" fmla="*/ 187066 h 817554"/>
              <a:gd name="connsiteX154" fmla="*/ 464542 w 899982"/>
              <a:gd name="connsiteY154" fmla="*/ 231943 h 817554"/>
              <a:gd name="connsiteX155" fmla="*/ 657200 w 899982"/>
              <a:gd name="connsiteY155" fmla="*/ 423919 h 817554"/>
              <a:gd name="connsiteX156" fmla="*/ 700703 w 899982"/>
              <a:gd name="connsiteY156" fmla="*/ 423919 h 817554"/>
              <a:gd name="connsiteX157" fmla="*/ 713133 w 899982"/>
              <a:gd name="connsiteY157" fmla="*/ 436385 h 817554"/>
              <a:gd name="connsiteX158" fmla="*/ 700703 w 899982"/>
              <a:gd name="connsiteY158" fmla="*/ 447604 h 817554"/>
              <a:gd name="connsiteX159" fmla="*/ 657200 w 899982"/>
              <a:gd name="connsiteY159" fmla="*/ 447604 h 817554"/>
              <a:gd name="connsiteX160" fmla="*/ 577651 w 899982"/>
              <a:gd name="connsiteY160" fmla="*/ 600935 h 817554"/>
              <a:gd name="connsiteX161" fmla="*/ 575165 w 899982"/>
              <a:gd name="connsiteY161" fmla="*/ 602182 h 817554"/>
              <a:gd name="connsiteX162" fmla="*/ 575165 w 899982"/>
              <a:gd name="connsiteY162" fmla="*/ 700663 h 817554"/>
              <a:gd name="connsiteX163" fmla="*/ 563978 w 899982"/>
              <a:gd name="connsiteY163" fmla="*/ 713129 h 817554"/>
              <a:gd name="connsiteX164" fmla="*/ 341489 w 899982"/>
              <a:gd name="connsiteY164" fmla="*/ 713129 h 817554"/>
              <a:gd name="connsiteX165" fmla="*/ 329059 w 899982"/>
              <a:gd name="connsiteY165" fmla="*/ 700663 h 817554"/>
              <a:gd name="connsiteX166" fmla="*/ 329059 w 899982"/>
              <a:gd name="connsiteY166" fmla="*/ 602182 h 817554"/>
              <a:gd name="connsiteX167" fmla="*/ 326573 w 899982"/>
              <a:gd name="connsiteY167" fmla="*/ 600935 h 817554"/>
              <a:gd name="connsiteX168" fmla="*/ 247024 w 899982"/>
              <a:gd name="connsiteY168" fmla="*/ 447604 h 817554"/>
              <a:gd name="connsiteX169" fmla="*/ 203521 w 899982"/>
              <a:gd name="connsiteY169" fmla="*/ 447604 h 817554"/>
              <a:gd name="connsiteX170" fmla="*/ 192334 w 899982"/>
              <a:gd name="connsiteY170" fmla="*/ 436385 h 817554"/>
              <a:gd name="connsiteX171" fmla="*/ 203521 w 899982"/>
              <a:gd name="connsiteY171" fmla="*/ 423919 h 817554"/>
              <a:gd name="connsiteX172" fmla="*/ 247024 w 899982"/>
              <a:gd name="connsiteY172" fmla="*/ 423919 h 817554"/>
              <a:gd name="connsiteX173" fmla="*/ 440925 w 899982"/>
              <a:gd name="connsiteY173" fmla="*/ 231943 h 817554"/>
              <a:gd name="connsiteX174" fmla="*/ 440925 w 899982"/>
              <a:gd name="connsiteY174" fmla="*/ 187066 h 817554"/>
              <a:gd name="connsiteX175" fmla="*/ 452112 w 899982"/>
              <a:gd name="connsiteY175" fmla="*/ 175846 h 817554"/>
              <a:gd name="connsiteX176" fmla="*/ 648166 w 899982"/>
              <a:gd name="connsiteY176" fmla="*/ 155086 h 817554"/>
              <a:gd name="connsiteX177" fmla="*/ 622342 w 899982"/>
              <a:gd name="connsiteY177" fmla="*/ 180731 h 817554"/>
              <a:gd name="connsiteX178" fmla="*/ 622342 w 899982"/>
              <a:gd name="connsiteY178" fmla="*/ 239346 h 817554"/>
              <a:gd name="connsiteX179" fmla="*/ 751460 w 899982"/>
              <a:gd name="connsiteY179" fmla="*/ 239346 h 817554"/>
              <a:gd name="connsiteX180" fmla="*/ 751460 w 899982"/>
              <a:gd name="connsiteY180" fmla="*/ 180731 h 817554"/>
              <a:gd name="connsiteX181" fmla="*/ 725636 w 899982"/>
              <a:gd name="connsiteY181" fmla="*/ 155086 h 817554"/>
              <a:gd name="connsiteX182" fmla="*/ 171268 w 899982"/>
              <a:gd name="connsiteY182" fmla="*/ 155086 h 817554"/>
              <a:gd name="connsiteX183" fmla="*/ 144822 w 899982"/>
              <a:gd name="connsiteY183" fmla="*/ 180731 h 817554"/>
              <a:gd name="connsiteX184" fmla="*/ 144822 w 899982"/>
              <a:gd name="connsiteY184" fmla="*/ 239346 h 817554"/>
              <a:gd name="connsiteX185" fmla="*/ 278311 w 899982"/>
              <a:gd name="connsiteY185" fmla="*/ 239346 h 817554"/>
              <a:gd name="connsiteX186" fmla="*/ 278311 w 899982"/>
              <a:gd name="connsiteY186" fmla="*/ 180731 h 817554"/>
              <a:gd name="connsiteX187" fmla="*/ 251865 w 899982"/>
              <a:gd name="connsiteY187" fmla="*/ 155086 h 817554"/>
              <a:gd name="connsiteX188" fmla="*/ 648166 w 899982"/>
              <a:gd name="connsiteY188" fmla="*/ 131884 h 817554"/>
              <a:gd name="connsiteX189" fmla="*/ 725636 w 899982"/>
              <a:gd name="connsiteY189" fmla="*/ 131884 h 817554"/>
              <a:gd name="connsiteX190" fmla="*/ 773594 w 899982"/>
              <a:gd name="connsiteY190" fmla="*/ 180731 h 817554"/>
              <a:gd name="connsiteX191" fmla="*/ 773594 w 899982"/>
              <a:gd name="connsiteY191" fmla="*/ 250337 h 817554"/>
              <a:gd name="connsiteX192" fmla="*/ 762527 w 899982"/>
              <a:gd name="connsiteY192" fmla="*/ 262548 h 817554"/>
              <a:gd name="connsiteX193" fmla="*/ 611275 w 899982"/>
              <a:gd name="connsiteY193" fmla="*/ 262548 h 817554"/>
              <a:gd name="connsiteX194" fmla="*/ 598978 w 899982"/>
              <a:gd name="connsiteY194" fmla="*/ 250337 h 817554"/>
              <a:gd name="connsiteX195" fmla="*/ 598978 w 899982"/>
              <a:gd name="connsiteY195" fmla="*/ 180731 h 817554"/>
              <a:gd name="connsiteX196" fmla="*/ 648166 w 899982"/>
              <a:gd name="connsiteY196" fmla="*/ 131884 h 817554"/>
              <a:gd name="connsiteX197" fmla="*/ 171268 w 899982"/>
              <a:gd name="connsiteY197" fmla="*/ 131884 h 817554"/>
              <a:gd name="connsiteX198" fmla="*/ 251865 w 899982"/>
              <a:gd name="connsiteY198" fmla="*/ 131884 h 817554"/>
              <a:gd name="connsiteX199" fmla="*/ 300979 w 899982"/>
              <a:gd name="connsiteY199" fmla="*/ 180731 h 817554"/>
              <a:gd name="connsiteX200" fmla="*/ 300979 w 899982"/>
              <a:gd name="connsiteY200" fmla="*/ 251558 h 817554"/>
              <a:gd name="connsiteX201" fmla="*/ 288385 w 899982"/>
              <a:gd name="connsiteY201" fmla="*/ 262548 h 817554"/>
              <a:gd name="connsiteX202" fmla="*/ 133488 w 899982"/>
              <a:gd name="connsiteY202" fmla="*/ 262548 h 817554"/>
              <a:gd name="connsiteX203" fmla="*/ 120895 w 899982"/>
              <a:gd name="connsiteY203" fmla="*/ 251558 h 817554"/>
              <a:gd name="connsiteX204" fmla="*/ 120895 w 899982"/>
              <a:gd name="connsiteY204" fmla="*/ 180731 h 817554"/>
              <a:gd name="connsiteX205" fmla="*/ 171268 w 899982"/>
              <a:gd name="connsiteY205" fmla="*/ 131884 h 817554"/>
              <a:gd name="connsiteX206" fmla="*/ 689027 w 899982"/>
              <a:gd name="connsiteY206" fmla="*/ 23576 h 817554"/>
              <a:gd name="connsiteX207" fmla="*/ 655525 w 899982"/>
              <a:gd name="connsiteY207" fmla="*/ 58321 h 817554"/>
              <a:gd name="connsiteX208" fmla="*/ 689027 w 899982"/>
              <a:gd name="connsiteY208" fmla="*/ 90583 h 817554"/>
              <a:gd name="connsiteX209" fmla="*/ 722529 w 899982"/>
              <a:gd name="connsiteY209" fmla="*/ 58321 h 817554"/>
              <a:gd name="connsiteX210" fmla="*/ 689027 w 899982"/>
              <a:gd name="connsiteY210" fmla="*/ 23576 h 817554"/>
              <a:gd name="connsiteX211" fmla="*/ 210946 w 899982"/>
              <a:gd name="connsiteY211" fmla="*/ 23576 h 817554"/>
              <a:gd name="connsiteX212" fmla="*/ 176202 w 899982"/>
              <a:gd name="connsiteY212" fmla="*/ 57080 h 817554"/>
              <a:gd name="connsiteX213" fmla="*/ 210946 w 899982"/>
              <a:gd name="connsiteY213" fmla="*/ 90583 h 817554"/>
              <a:gd name="connsiteX214" fmla="*/ 244450 w 899982"/>
              <a:gd name="connsiteY214" fmla="*/ 57080 h 817554"/>
              <a:gd name="connsiteX215" fmla="*/ 210946 w 899982"/>
              <a:gd name="connsiteY215" fmla="*/ 23576 h 817554"/>
              <a:gd name="connsiteX216" fmla="*/ 689027 w 899982"/>
              <a:gd name="connsiteY216" fmla="*/ 0 h 817554"/>
              <a:gd name="connsiteX217" fmla="*/ 746105 w 899982"/>
              <a:gd name="connsiteY217" fmla="*/ 58321 h 817554"/>
              <a:gd name="connsiteX218" fmla="*/ 689027 w 899982"/>
              <a:gd name="connsiteY218" fmla="*/ 114160 h 817554"/>
              <a:gd name="connsiteX219" fmla="*/ 631949 w 899982"/>
              <a:gd name="connsiteY219" fmla="*/ 58321 h 817554"/>
              <a:gd name="connsiteX220" fmla="*/ 689027 w 899982"/>
              <a:gd name="connsiteY220" fmla="*/ 0 h 817554"/>
              <a:gd name="connsiteX221" fmla="*/ 210946 w 899982"/>
              <a:gd name="connsiteY221" fmla="*/ 0 h 817554"/>
              <a:gd name="connsiteX222" fmla="*/ 268026 w 899982"/>
              <a:gd name="connsiteY222" fmla="*/ 57080 h 817554"/>
              <a:gd name="connsiteX223" fmla="*/ 210946 w 899982"/>
              <a:gd name="connsiteY223" fmla="*/ 114160 h 817554"/>
              <a:gd name="connsiteX224" fmla="*/ 153866 w 899982"/>
              <a:gd name="connsiteY224" fmla="*/ 57080 h 817554"/>
              <a:gd name="connsiteX225" fmla="*/ 210946 w 899982"/>
              <a:gd name="connsiteY225" fmla="*/ 0 h 81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899982" h="817554">
                <a:moveTo>
                  <a:pt x="171268" y="709088"/>
                </a:moveTo>
                <a:cubicBezTo>
                  <a:pt x="156156" y="709088"/>
                  <a:pt x="144822" y="721413"/>
                  <a:pt x="144822" y="734971"/>
                </a:cubicBezTo>
                <a:lnTo>
                  <a:pt x="144822" y="795367"/>
                </a:lnTo>
                <a:lnTo>
                  <a:pt x="277051" y="795367"/>
                </a:lnTo>
                <a:lnTo>
                  <a:pt x="277051" y="734971"/>
                </a:lnTo>
                <a:cubicBezTo>
                  <a:pt x="277051" y="721413"/>
                  <a:pt x="264458" y="709088"/>
                  <a:pt x="250606" y="709088"/>
                </a:cubicBezTo>
                <a:close/>
                <a:moveTo>
                  <a:pt x="654845" y="704606"/>
                </a:moveTo>
                <a:cubicBezTo>
                  <a:pt x="640992" y="704606"/>
                  <a:pt x="629659" y="715597"/>
                  <a:pt x="629659" y="730251"/>
                </a:cubicBezTo>
                <a:lnTo>
                  <a:pt x="629659" y="788866"/>
                </a:lnTo>
                <a:lnTo>
                  <a:pt x="760628" y="788866"/>
                </a:lnTo>
                <a:lnTo>
                  <a:pt x="760628" y="730251"/>
                </a:lnTo>
                <a:cubicBezTo>
                  <a:pt x="760628" y="715597"/>
                  <a:pt x="749295" y="704606"/>
                  <a:pt x="734183" y="704606"/>
                </a:cubicBezTo>
                <a:close/>
                <a:moveTo>
                  <a:pt x="171268" y="686901"/>
                </a:moveTo>
                <a:lnTo>
                  <a:pt x="250606" y="686901"/>
                </a:lnTo>
                <a:cubicBezTo>
                  <a:pt x="278311" y="686901"/>
                  <a:pt x="300979" y="707855"/>
                  <a:pt x="300979" y="734971"/>
                </a:cubicBezTo>
                <a:lnTo>
                  <a:pt x="300979" y="806461"/>
                </a:lnTo>
                <a:cubicBezTo>
                  <a:pt x="300979" y="812623"/>
                  <a:pt x="294682" y="817554"/>
                  <a:pt x="288385" y="817554"/>
                </a:cubicBezTo>
                <a:lnTo>
                  <a:pt x="132229" y="817554"/>
                </a:lnTo>
                <a:cubicBezTo>
                  <a:pt x="125932" y="817554"/>
                  <a:pt x="120895" y="812623"/>
                  <a:pt x="120895" y="806461"/>
                </a:cubicBezTo>
                <a:lnTo>
                  <a:pt x="120895" y="734971"/>
                </a:lnTo>
                <a:cubicBezTo>
                  <a:pt x="120895" y="707855"/>
                  <a:pt x="143563" y="686901"/>
                  <a:pt x="171268" y="686901"/>
                </a:cubicBezTo>
                <a:close/>
                <a:moveTo>
                  <a:pt x="654845" y="681404"/>
                </a:moveTo>
                <a:lnTo>
                  <a:pt x="734183" y="681404"/>
                </a:lnTo>
                <a:cubicBezTo>
                  <a:pt x="761888" y="681404"/>
                  <a:pt x="784556" y="703385"/>
                  <a:pt x="784556" y="730251"/>
                </a:cubicBezTo>
                <a:lnTo>
                  <a:pt x="784556" y="799857"/>
                </a:lnTo>
                <a:cubicBezTo>
                  <a:pt x="784556" y="807183"/>
                  <a:pt x="779518" y="812068"/>
                  <a:pt x="771962" y="812068"/>
                </a:cubicBezTo>
                <a:lnTo>
                  <a:pt x="617065" y="812068"/>
                </a:lnTo>
                <a:cubicBezTo>
                  <a:pt x="610769" y="812068"/>
                  <a:pt x="604472" y="807183"/>
                  <a:pt x="604472" y="799857"/>
                </a:cubicBezTo>
                <a:lnTo>
                  <a:pt x="604472" y="730251"/>
                </a:lnTo>
                <a:cubicBezTo>
                  <a:pt x="604472" y="703385"/>
                  <a:pt x="627140" y="681404"/>
                  <a:pt x="654845" y="681404"/>
                </a:cubicBezTo>
                <a:close/>
                <a:moveTo>
                  <a:pt x="210946" y="578592"/>
                </a:moveTo>
                <a:cubicBezTo>
                  <a:pt x="192333" y="578592"/>
                  <a:pt x="177443" y="593482"/>
                  <a:pt x="177443" y="612094"/>
                </a:cubicBezTo>
                <a:cubicBezTo>
                  <a:pt x="177443" y="630707"/>
                  <a:pt x="192333" y="645597"/>
                  <a:pt x="210946" y="645597"/>
                </a:cubicBezTo>
                <a:cubicBezTo>
                  <a:pt x="229559" y="645597"/>
                  <a:pt x="244450" y="630707"/>
                  <a:pt x="244450" y="612094"/>
                </a:cubicBezTo>
                <a:cubicBezTo>
                  <a:pt x="244450" y="593482"/>
                  <a:pt x="229559" y="578592"/>
                  <a:pt x="210946" y="578592"/>
                </a:cubicBezTo>
                <a:close/>
                <a:moveTo>
                  <a:pt x="689027" y="577351"/>
                </a:moveTo>
                <a:cubicBezTo>
                  <a:pt x="670415" y="577351"/>
                  <a:pt x="655525" y="592241"/>
                  <a:pt x="655525" y="612094"/>
                </a:cubicBezTo>
                <a:cubicBezTo>
                  <a:pt x="655525" y="629466"/>
                  <a:pt x="670415" y="644356"/>
                  <a:pt x="689027" y="644356"/>
                </a:cubicBezTo>
                <a:cubicBezTo>
                  <a:pt x="707640" y="644356"/>
                  <a:pt x="722529" y="629466"/>
                  <a:pt x="722529" y="612094"/>
                </a:cubicBezTo>
                <a:cubicBezTo>
                  <a:pt x="722529" y="592241"/>
                  <a:pt x="707640" y="577351"/>
                  <a:pt x="689027" y="577351"/>
                </a:cubicBezTo>
                <a:close/>
                <a:moveTo>
                  <a:pt x="689027" y="555016"/>
                </a:moveTo>
                <a:cubicBezTo>
                  <a:pt x="720048" y="555016"/>
                  <a:pt x="746105" y="579833"/>
                  <a:pt x="746105" y="612094"/>
                </a:cubicBezTo>
                <a:cubicBezTo>
                  <a:pt x="746105" y="643115"/>
                  <a:pt x="720048" y="669172"/>
                  <a:pt x="689027" y="669172"/>
                </a:cubicBezTo>
                <a:cubicBezTo>
                  <a:pt x="656766" y="669172"/>
                  <a:pt x="631949" y="643115"/>
                  <a:pt x="631949" y="612094"/>
                </a:cubicBezTo>
                <a:cubicBezTo>
                  <a:pt x="631949" y="579833"/>
                  <a:pt x="656766" y="555016"/>
                  <a:pt x="689027" y="555016"/>
                </a:cubicBezTo>
                <a:close/>
                <a:moveTo>
                  <a:pt x="210946" y="555016"/>
                </a:moveTo>
                <a:cubicBezTo>
                  <a:pt x="243209" y="555016"/>
                  <a:pt x="268026" y="581074"/>
                  <a:pt x="268026" y="612094"/>
                </a:cubicBezTo>
                <a:cubicBezTo>
                  <a:pt x="268026" y="643115"/>
                  <a:pt x="243209" y="669172"/>
                  <a:pt x="210946" y="669172"/>
                </a:cubicBezTo>
                <a:cubicBezTo>
                  <a:pt x="179924" y="669172"/>
                  <a:pt x="153866" y="643115"/>
                  <a:pt x="153866" y="612094"/>
                </a:cubicBezTo>
                <a:cubicBezTo>
                  <a:pt x="153866" y="581074"/>
                  <a:pt x="179924" y="555016"/>
                  <a:pt x="210946" y="555016"/>
                </a:cubicBezTo>
                <a:close/>
                <a:moveTo>
                  <a:pt x="394936" y="553564"/>
                </a:moveTo>
                <a:cubicBezTo>
                  <a:pt x="371320" y="553564"/>
                  <a:pt x="352675" y="572263"/>
                  <a:pt x="352675" y="595949"/>
                </a:cubicBezTo>
                <a:lnTo>
                  <a:pt x="352675" y="688197"/>
                </a:lnTo>
                <a:lnTo>
                  <a:pt x="552792" y="688197"/>
                </a:lnTo>
                <a:lnTo>
                  <a:pt x="552792" y="595949"/>
                </a:lnTo>
                <a:cubicBezTo>
                  <a:pt x="552792" y="572263"/>
                  <a:pt x="532904" y="553564"/>
                  <a:pt x="509288" y="553564"/>
                </a:cubicBezTo>
                <a:close/>
                <a:moveTo>
                  <a:pt x="601267" y="447604"/>
                </a:moveTo>
                <a:cubicBezTo>
                  <a:pt x="598781" y="486248"/>
                  <a:pt x="581380" y="521153"/>
                  <a:pt x="554035" y="547332"/>
                </a:cubicBezTo>
                <a:cubicBezTo>
                  <a:pt x="561492" y="554811"/>
                  <a:pt x="568950" y="564784"/>
                  <a:pt x="572679" y="574757"/>
                </a:cubicBezTo>
                <a:cubicBezTo>
                  <a:pt x="608725" y="542345"/>
                  <a:pt x="631098" y="497468"/>
                  <a:pt x="634827" y="447604"/>
                </a:cubicBezTo>
                <a:close/>
                <a:moveTo>
                  <a:pt x="270640" y="447604"/>
                </a:moveTo>
                <a:cubicBezTo>
                  <a:pt x="273126" y="497468"/>
                  <a:pt x="295499" y="542345"/>
                  <a:pt x="332788" y="574757"/>
                </a:cubicBezTo>
                <a:cubicBezTo>
                  <a:pt x="335274" y="564784"/>
                  <a:pt x="342732" y="554811"/>
                  <a:pt x="351433" y="547332"/>
                </a:cubicBezTo>
                <a:cubicBezTo>
                  <a:pt x="322844" y="521153"/>
                  <a:pt x="305443" y="486248"/>
                  <a:pt x="302957" y="447604"/>
                </a:cubicBezTo>
                <a:close/>
                <a:moveTo>
                  <a:pt x="773324" y="435343"/>
                </a:moveTo>
                <a:cubicBezTo>
                  <a:pt x="759797" y="435343"/>
                  <a:pt x="747500" y="446334"/>
                  <a:pt x="747500" y="460988"/>
                </a:cubicBezTo>
                <a:lnTo>
                  <a:pt x="747500" y="519603"/>
                </a:lnTo>
                <a:lnTo>
                  <a:pt x="876618" y="519603"/>
                </a:lnTo>
                <a:lnTo>
                  <a:pt x="876618" y="460988"/>
                </a:lnTo>
                <a:cubicBezTo>
                  <a:pt x="876618" y="446334"/>
                  <a:pt x="865551" y="435343"/>
                  <a:pt x="850795" y="435343"/>
                </a:cubicBezTo>
                <a:close/>
                <a:moveTo>
                  <a:pt x="49188" y="435343"/>
                </a:moveTo>
                <a:cubicBezTo>
                  <a:pt x="34431" y="435343"/>
                  <a:pt x="23364" y="446334"/>
                  <a:pt x="23364" y="460988"/>
                </a:cubicBezTo>
                <a:lnTo>
                  <a:pt x="23364" y="519603"/>
                </a:lnTo>
                <a:lnTo>
                  <a:pt x="151252" y="519603"/>
                </a:lnTo>
                <a:lnTo>
                  <a:pt x="151252" y="460988"/>
                </a:lnTo>
                <a:cubicBezTo>
                  <a:pt x="151252" y="446334"/>
                  <a:pt x="140185" y="435343"/>
                  <a:pt x="126658" y="435343"/>
                </a:cubicBezTo>
                <a:close/>
                <a:moveTo>
                  <a:pt x="773324" y="412141"/>
                </a:moveTo>
                <a:lnTo>
                  <a:pt x="850795" y="412141"/>
                </a:lnTo>
                <a:cubicBezTo>
                  <a:pt x="877848" y="412141"/>
                  <a:pt x="899982" y="434122"/>
                  <a:pt x="899982" y="460988"/>
                </a:cubicBezTo>
                <a:lnTo>
                  <a:pt x="899982" y="531815"/>
                </a:lnTo>
                <a:cubicBezTo>
                  <a:pt x="899982" y="537920"/>
                  <a:pt x="895064" y="542805"/>
                  <a:pt x="887685" y="542805"/>
                </a:cubicBezTo>
                <a:lnTo>
                  <a:pt x="736433" y="542805"/>
                </a:lnTo>
                <a:cubicBezTo>
                  <a:pt x="729055" y="542805"/>
                  <a:pt x="725366" y="537920"/>
                  <a:pt x="725366" y="531815"/>
                </a:cubicBezTo>
                <a:lnTo>
                  <a:pt x="725366" y="460988"/>
                </a:lnTo>
                <a:cubicBezTo>
                  <a:pt x="725366" y="434122"/>
                  <a:pt x="746271" y="412141"/>
                  <a:pt x="773324" y="412141"/>
                </a:cubicBezTo>
                <a:close/>
                <a:moveTo>
                  <a:pt x="49188" y="412141"/>
                </a:moveTo>
                <a:lnTo>
                  <a:pt x="126658" y="412141"/>
                </a:lnTo>
                <a:cubicBezTo>
                  <a:pt x="153712" y="412141"/>
                  <a:pt x="174616" y="434122"/>
                  <a:pt x="174616" y="460988"/>
                </a:cubicBezTo>
                <a:lnTo>
                  <a:pt x="174616" y="531815"/>
                </a:lnTo>
                <a:cubicBezTo>
                  <a:pt x="174616" y="537920"/>
                  <a:pt x="169698" y="542805"/>
                  <a:pt x="163549" y="542805"/>
                </a:cubicBezTo>
                <a:lnTo>
                  <a:pt x="11067" y="542805"/>
                </a:lnTo>
                <a:cubicBezTo>
                  <a:pt x="4919" y="542805"/>
                  <a:pt x="0" y="537920"/>
                  <a:pt x="0" y="531815"/>
                </a:cubicBezTo>
                <a:lnTo>
                  <a:pt x="0" y="460988"/>
                </a:lnTo>
                <a:cubicBezTo>
                  <a:pt x="0" y="434122"/>
                  <a:pt x="22134" y="412141"/>
                  <a:pt x="49188" y="412141"/>
                </a:cubicBezTo>
                <a:close/>
                <a:moveTo>
                  <a:pt x="452727" y="386714"/>
                </a:moveTo>
                <a:cubicBezTo>
                  <a:pt x="422611" y="386714"/>
                  <a:pt x="397515" y="410745"/>
                  <a:pt x="397515" y="442364"/>
                </a:cubicBezTo>
                <a:cubicBezTo>
                  <a:pt x="397515" y="471454"/>
                  <a:pt x="422611" y="496750"/>
                  <a:pt x="452727" y="496750"/>
                </a:cubicBezTo>
                <a:cubicBezTo>
                  <a:pt x="482842" y="496750"/>
                  <a:pt x="507939" y="471454"/>
                  <a:pt x="507939" y="442364"/>
                </a:cubicBezTo>
                <a:cubicBezTo>
                  <a:pt x="507939" y="410745"/>
                  <a:pt x="482842" y="386714"/>
                  <a:pt x="452727" y="386714"/>
                </a:cubicBezTo>
                <a:close/>
                <a:moveTo>
                  <a:pt x="452727" y="362683"/>
                </a:moveTo>
                <a:cubicBezTo>
                  <a:pt x="496645" y="362683"/>
                  <a:pt x="531780" y="398097"/>
                  <a:pt x="531780" y="442364"/>
                </a:cubicBezTo>
                <a:cubicBezTo>
                  <a:pt x="531780" y="485367"/>
                  <a:pt x="496645" y="520780"/>
                  <a:pt x="452727" y="520780"/>
                </a:cubicBezTo>
                <a:cubicBezTo>
                  <a:pt x="410063" y="520780"/>
                  <a:pt x="373673" y="485367"/>
                  <a:pt x="373673" y="442364"/>
                </a:cubicBezTo>
                <a:cubicBezTo>
                  <a:pt x="373673" y="398097"/>
                  <a:pt x="410063" y="362683"/>
                  <a:pt x="452727" y="362683"/>
                </a:cubicBezTo>
                <a:close/>
                <a:moveTo>
                  <a:pt x="440925" y="309232"/>
                </a:moveTo>
                <a:cubicBezTo>
                  <a:pt x="380021" y="315465"/>
                  <a:pt x="331545" y="364082"/>
                  <a:pt x="326573" y="423919"/>
                </a:cubicBezTo>
                <a:lnTo>
                  <a:pt x="351433" y="423919"/>
                </a:lnTo>
                <a:cubicBezTo>
                  <a:pt x="358890" y="423919"/>
                  <a:pt x="362619" y="428905"/>
                  <a:pt x="362619" y="436385"/>
                </a:cubicBezTo>
                <a:cubicBezTo>
                  <a:pt x="362619" y="442618"/>
                  <a:pt x="358890" y="447604"/>
                  <a:pt x="351433" y="447604"/>
                </a:cubicBezTo>
                <a:lnTo>
                  <a:pt x="326573" y="447604"/>
                </a:lnTo>
                <a:cubicBezTo>
                  <a:pt x="329059" y="481262"/>
                  <a:pt x="345218" y="512427"/>
                  <a:pt x="372563" y="533619"/>
                </a:cubicBezTo>
                <a:cubicBezTo>
                  <a:pt x="378778" y="531126"/>
                  <a:pt x="386235" y="529879"/>
                  <a:pt x="394936" y="529879"/>
                </a:cubicBezTo>
                <a:lnTo>
                  <a:pt x="509288" y="529879"/>
                </a:lnTo>
                <a:cubicBezTo>
                  <a:pt x="516746" y="529879"/>
                  <a:pt x="525446" y="531126"/>
                  <a:pt x="532904" y="533619"/>
                </a:cubicBezTo>
                <a:cubicBezTo>
                  <a:pt x="559006" y="512427"/>
                  <a:pt x="575165" y="481262"/>
                  <a:pt x="577651" y="447604"/>
                </a:cubicBezTo>
                <a:lnTo>
                  <a:pt x="552792" y="447604"/>
                </a:lnTo>
                <a:cubicBezTo>
                  <a:pt x="546577" y="447604"/>
                  <a:pt x="540362" y="442618"/>
                  <a:pt x="540362" y="436385"/>
                </a:cubicBezTo>
                <a:cubicBezTo>
                  <a:pt x="540362" y="428905"/>
                  <a:pt x="546577" y="423919"/>
                  <a:pt x="552792" y="423919"/>
                </a:cubicBezTo>
                <a:lnTo>
                  <a:pt x="577651" y="423919"/>
                </a:lnTo>
                <a:cubicBezTo>
                  <a:pt x="572679" y="364082"/>
                  <a:pt x="524204" y="315465"/>
                  <a:pt x="464542" y="309232"/>
                </a:cubicBezTo>
                <a:lnTo>
                  <a:pt x="464542" y="344137"/>
                </a:lnTo>
                <a:cubicBezTo>
                  <a:pt x="464542" y="350370"/>
                  <a:pt x="458327" y="355356"/>
                  <a:pt x="452112" y="355356"/>
                </a:cubicBezTo>
                <a:cubicBezTo>
                  <a:pt x="445897" y="355356"/>
                  <a:pt x="440925" y="350370"/>
                  <a:pt x="440925" y="344137"/>
                </a:cubicBezTo>
                <a:close/>
                <a:moveTo>
                  <a:pt x="816038" y="303832"/>
                </a:moveTo>
                <a:cubicBezTo>
                  <a:pt x="797222" y="303832"/>
                  <a:pt x="782170" y="318722"/>
                  <a:pt x="782170" y="336094"/>
                </a:cubicBezTo>
                <a:cubicBezTo>
                  <a:pt x="782170" y="355947"/>
                  <a:pt x="797222" y="370837"/>
                  <a:pt x="816038" y="370837"/>
                </a:cubicBezTo>
                <a:cubicBezTo>
                  <a:pt x="834853" y="370837"/>
                  <a:pt x="849905" y="355947"/>
                  <a:pt x="849905" y="336094"/>
                </a:cubicBezTo>
                <a:cubicBezTo>
                  <a:pt x="849905" y="318722"/>
                  <a:pt x="834853" y="303832"/>
                  <a:pt x="816038" y="303832"/>
                </a:cubicBezTo>
                <a:close/>
                <a:moveTo>
                  <a:pt x="84556" y="303832"/>
                </a:moveTo>
                <a:cubicBezTo>
                  <a:pt x="65944" y="303832"/>
                  <a:pt x="51054" y="318722"/>
                  <a:pt x="51054" y="337334"/>
                </a:cubicBezTo>
                <a:cubicBezTo>
                  <a:pt x="51054" y="355947"/>
                  <a:pt x="65944" y="370837"/>
                  <a:pt x="84556" y="370837"/>
                </a:cubicBezTo>
                <a:cubicBezTo>
                  <a:pt x="103169" y="370837"/>
                  <a:pt x="119299" y="355947"/>
                  <a:pt x="119299" y="337334"/>
                </a:cubicBezTo>
                <a:cubicBezTo>
                  <a:pt x="119299" y="318722"/>
                  <a:pt x="103169" y="303832"/>
                  <a:pt x="84556" y="303832"/>
                </a:cubicBezTo>
                <a:close/>
                <a:moveTo>
                  <a:pt x="816038" y="280256"/>
                </a:moveTo>
                <a:cubicBezTo>
                  <a:pt x="847396" y="280256"/>
                  <a:pt x="872484" y="305073"/>
                  <a:pt x="872484" y="336094"/>
                </a:cubicBezTo>
                <a:cubicBezTo>
                  <a:pt x="872484" y="368355"/>
                  <a:pt x="847396" y="394412"/>
                  <a:pt x="816038" y="394412"/>
                </a:cubicBezTo>
                <a:cubicBezTo>
                  <a:pt x="783424" y="394412"/>
                  <a:pt x="758337" y="368355"/>
                  <a:pt x="758337" y="336094"/>
                </a:cubicBezTo>
                <a:cubicBezTo>
                  <a:pt x="758337" y="305073"/>
                  <a:pt x="783424" y="280256"/>
                  <a:pt x="816038" y="280256"/>
                </a:cubicBezTo>
                <a:close/>
                <a:moveTo>
                  <a:pt x="84556" y="280256"/>
                </a:moveTo>
                <a:cubicBezTo>
                  <a:pt x="116818" y="280256"/>
                  <a:pt x="141634" y="305073"/>
                  <a:pt x="141634" y="337334"/>
                </a:cubicBezTo>
                <a:cubicBezTo>
                  <a:pt x="141634" y="369596"/>
                  <a:pt x="116818" y="394412"/>
                  <a:pt x="84556" y="394412"/>
                </a:cubicBezTo>
                <a:cubicBezTo>
                  <a:pt x="53535" y="394412"/>
                  <a:pt x="27478" y="369596"/>
                  <a:pt x="27478" y="337334"/>
                </a:cubicBezTo>
                <a:cubicBezTo>
                  <a:pt x="27478" y="305073"/>
                  <a:pt x="53535" y="280256"/>
                  <a:pt x="84556" y="280256"/>
                </a:cubicBezTo>
                <a:close/>
                <a:moveTo>
                  <a:pt x="464542" y="255628"/>
                </a:moveTo>
                <a:lnTo>
                  <a:pt x="464542" y="285547"/>
                </a:lnTo>
                <a:cubicBezTo>
                  <a:pt x="536633" y="291780"/>
                  <a:pt x="595052" y="350370"/>
                  <a:pt x="601267" y="423919"/>
                </a:cubicBezTo>
                <a:lnTo>
                  <a:pt x="633584" y="423919"/>
                </a:lnTo>
                <a:cubicBezTo>
                  <a:pt x="627369" y="334164"/>
                  <a:pt x="554035" y="261861"/>
                  <a:pt x="464542" y="255628"/>
                </a:cubicBezTo>
                <a:close/>
                <a:moveTo>
                  <a:pt x="440925" y="255628"/>
                </a:moveTo>
                <a:cubicBezTo>
                  <a:pt x="350190" y="261861"/>
                  <a:pt x="276855" y="334164"/>
                  <a:pt x="270640" y="423919"/>
                </a:cubicBezTo>
                <a:lnTo>
                  <a:pt x="302957" y="423919"/>
                </a:lnTo>
                <a:cubicBezTo>
                  <a:pt x="307929" y="350370"/>
                  <a:pt x="367591" y="291780"/>
                  <a:pt x="440925" y="285547"/>
                </a:cubicBezTo>
                <a:close/>
                <a:moveTo>
                  <a:pt x="452112" y="175846"/>
                </a:moveTo>
                <a:cubicBezTo>
                  <a:pt x="458327" y="175846"/>
                  <a:pt x="464542" y="180833"/>
                  <a:pt x="464542" y="187066"/>
                </a:cubicBezTo>
                <a:lnTo>
                  <a:pt x="464542" y="231943"/>
                </a:lnTo>
                <a:cubicBezTo>
                  <a:pt x="567707" y="238176"/>
                  <a:pt x="650985" y="321698"/>
                  <a:pt x="657200" y="423919"/>
                </a:cubicBezTo>
                <a:lnTo>
                  <a:pt x="700703" y="423919"/>
                </a:lnTo>
                <a:cubicBezTo>
                  <a:pt x="706918" y="423919"/>
                  <a:pt x="713133" y="428905"/>
                  <a:pt x="713133" y="436385"/>
                </a:cubicBezTo>
                <a:cubicBezTo>
                  <a:pt x="713133" y="442618"/>
                  <a:pt x="706918" y="447604"/>
                  <a:pt x="700703" y="447604"/>
                </a:cubicBezTo>
                <a:lnTo>
                  <a:pt x="657200" y="447604"/>
                </a:lnTo>
                <a:cubicBezTo>
                  <a:pt x="654714" y="507440"/>
                  <a:pt x="626126" y="563537"/>
                  <a:pt x="577651" y="600935"/>
                </a:cubicBezTo>
                <a:cubicBezTo>
                  <a:pt x="577651" y="602182"/>
                  <a:pt x="576408" y="602182"/>
                  <a:pt x="575165" y="602182"/>
                </a:cubicBezTo>
                <a:lnTo>
                  <a:pt x="575165" y="700663"/>
                </a:lnTo>
                <a:cubicBezTo>
                  <a:pt x="575165" y="706896"/>
                  <a:pt x="570193" y="713129"/>
                  <a:pt x="563978" y="713129"/>
                </a:cubicBezTo>
                <a:lnTo>
                  <a:pt x="341489" y="713129"/>
                </a:lnTo>
                <a:cubicBezTo>
                  <a:pt x="334031" y="713129"/>
                  <a:pt x="329059" y="706896"/>
                  <a:pt x="329059" y="700663"/>
                </a:cubicBezTo>
                <a:lnTo>
                  <a:pt x="329059" y="602182"/>
                </a:lnTo>
                <a:cubicBezTo>
                  <a:pt x="327816" y="602182"/>
                  <a:pt x="327816" y="602182"/>
                  <a:pt x="326573" y="600935"/>
                </a:cubicBezTo>
                <a:cubicBezTo>
                  <a:pt x="279341" y="563537"/>
                  <a:pt x="249510" y="507440"/>
                  <a:pt x="247024" y="447604"/>
                </a:cubicBezTo>
                <a:lnTo>
                  <a:pt x="203521" y="447604"/>
                </a:lnTo>
                <a:cubicBezTo>
                  <a:pt x="197306" y="447604"/>
                  <a:pt x="192334" y="442618"/>
                  <a:pt x="192334" y="436385"/>
                </a:cubicBezTo>
                <a:cubicBezTo>
                  <a:pt x="192334" y="428905"/>
                  <a:pt x="197306" y="423919"/>
                  <a:pt x="203521" y="423919"/>
                </a:cubicBezTo>
                <a:lnTo>
                  <a:pt x="247024" y="423919"/>
                </a:lnTo>
                <a:cubicBezTo>
                  <a:pt x="254482" y="321698"/>
                  <a:pt x="337760" y="238176"/>
                  <a:pt x="440925" y="231943"/>
                </a:cubicBezTo>
                <a:lnTo>
                  <a:pt x="440925" y="187066"/>
                </a:lnTo>
                <a:cubicBezTo>
                  <a:pt x="440925" y="180833"/>
                  <a:pt x="445897" y="175846"/>
                  <a:pt x="452112" y="175846"/>
                </a:cubicBezTo>
                <a:close/>
                <a:moveTo>
                  <a:pt x="648166" y="155086"/>
                </a:moveTo>
                <a:cubicBezTo>
                  <a:pt x="633409" y="155086"/>
                  <a:pt x="622342" y="166077"/>
                  <a:pt x="622342" y="180731"/>
                </a:cubicBezTo>
                <a:lnTo>
                  <a:pt x="622342" y="239346"/>
                </a:lnTo>
                <a:lnTo>
                  <a:pt x="751460" y="239346"/>
                </a:lnTo>
                <a:lnTo>
                  <a:pt x="751460" y="180731"/>
                </a:lnTo>
                <a:cubicBezTo>
                  <a:pt x="751460" y="166077"/>
                  <a:pt x="739163" y="155086"/>
                  <a:pt x="725636" y="155086"/>
                </a:cubicBezTo>
                <a:close/>
                <a:moveTo>
                  <a:pt x="171268" y="155086"/>
                </a:moveTo>
                <a:cubicBezTo>
                  <a:pt x="156156" y="155086"/>
                  <a:pt x="144822" y="167298"/>
                  <a:pt x="144822" y="180731"/>
                </a:cubicBezTo>
                <a:lnTo>
                  <a:pt x="144822" y="239346"/>
                </a:lnTo>
                <a:lnTo>
                  <a:pt x="278311" y="239346"/>
                </a:lnTo>
                <a:lnTo>
                  <a:pt x="278311" y="180731"/>
                </a:lnTo>
                <a:cubicBezTo>
                  <a:pt x="278311" y="167298"/>
                  <a:pt x="265718" y="155086"/>
                  <a:pt x="251865" y="155086"/>
                </a:cubicBezTo>
                <a:close/>
                <a:moveTo>
                  <a:pt x="648166" y="131884"/>
                </a:moveTo>
                <a:lnTo>
                  <a:pt x="725636" y="131884"/>
                </a:lnTo>
                <a:cubicBezTo>
                  <a:pt x="752690" y="131884"/>
                  <a:pt x="773594" y="153865"/>
                  <a:pt x="773594" y="180731"/>
                </a:cubicBezTo>
                <a:lnTo>
                  <a:pt x="773594" y="250337"/>
                </a:lnTo>
                <a:cubicBezTo>
                  <a:pt x="773594" y="257663"/>
                  <a:pt x="768676" y="262548"/>
                  <a:pt x="762527" y="262548"/>
                </a:cubicBezTo>
                <a:lnTo>
                  <a:pt x="611275" y="262548"/>
                </a:lnTo>
                <a:cubicBezTo>
                  <a:pt x="603897" y="262548"/>
                  <a:pt x="598978" y="257663"/>
                  <a:pt x="598978" y="250337"/>
                </a:cubicBezTo>
                <a:lnTo>
                  <a:pt x="598978" y="180731"/>
                </a:lnTo>
                <a:cubicBezTo>
                  <a:pt x="598978" y="153865"/>
                  <a:pt x="619883" y="131884"/>
                  <a:pt x="648166" y="131884"/>
                </a:cubicBezTo>
                <a:close/>
                <a:moveTo>
                  <a:pt x="171268" y="131884"/>
                </a:moveTo>
                <a:lnTo>
                  <a:pt x="251865" y="131884"/>
                </a:lnTo>
                <a:cubicBezTo>
                  <a:pt x="278311" y="131884"/>
                  <a:pt x="300979" y="153865"/>
                  <a:pt x="300979" y="180731"/>
                </a:cubicBezTo>
                <a:lnTo>
                  <a:pt x="300979" y="251558"/>
                </a:lnTo>
                <a:cubicBezTo>
                  <a:pt x="300979" y="257663"/>
                  <a:pt x="295941" y="262548"/>
                  <a:pt x="288385" y="262548"/>
                </a:cubicBezTo>
                <a:lnTo>
                  <a:pt x="133488" y="262548"/>
                </a:lnTo>
                <a:cubicBezTo>
                  <a:pt x="127192" y="262548"/>
                  <a:pt x="120895" y="257663"/>
                  <a:pt x="120895" y="251558"/>
                </a:cubicBezTo>
                <a:lnTo>
                  <a:pt x="120895" y="180731"/>
                </a:lnTo>
                <a:cubicBezTo>
                  <a:pt x="120895" y="153865"/>
                  <a:pt x="143563" y="131884"/>
                  <a:pt x="171268" y="131884"/>
                </a:cubicBezTo>
                <a:close/>
                <a:moveTo>
                  <a:pt x="689027" y="23576"/>
                </a:moveTo>
                <a:cubicBezTo>
                  <a:pt x="670415" y="23576"/>
                  <a:pt x="655525" y="38467"/>
                  <a:pt x="655525" y="58321"/>
                </a:cubicBezTo>
                <a:cubicBezTo>
                  <a:pt x="655525" y="75693"/>
                  <a:pt x="670415" y="90583"/>
                  <a:pt x="689027" y="90583"/>
                </a:cubicBezTo>
                <a:cubicBezTo>
                  <a:pt x="707640" y="90583"/>
                  <a:pt x="722529" y="75693"/>
                  <a:pt x="722529" y="58321"/>
                </a:cubicBezTo>
                <a:cubicBezTo>
                  <a:pt x="722529" y="38467"/>
                  <a:pt x="707640" y="23576"/>
                  <a:pt x="689027" y="23576"/>
                </a:cubicBezTo>
                <a:close/>
                <a:moveTo>
                  <a:pt x="210946" y="23576"/>
                </a:moveTo>
                <a:cubicBezTo>
                  <a:pt x="192333" y="23576"/>
                  <a:pt x="176202" y="38467"/>
                  <a:pt x="176202" y="57080"/>
                </a:cubicBezTo>
                <a:cubicBezTo>
                  <a:pt x="176202" y="75693"/>
                  <a:pt x="192333" y="90583"/>
                  <a:pt x="210946" y="90583"/>
                </a:cubicBezTo>
                <a:cubicBezTo>
                  <a:pt x="228318" y="90583"/>
                  <a:pt x="244450" y="75693"/>
                  <a:pt x="244450" y="57080"/>
                </a:cubicBezTo>
                <a:cubicBezTo>
                  <a:pt x="244450" y="38467"/>
                  <a:pt x="228318" y="23576"/>
                  <a:pt x="210946" y="23576"/>
                </a:cubicBezTo>
                <a:close/>
                <a:moveTo>
                  <a:pt x="689027" y="0"/>
                </a:moveTo>
                <a:cubicBezTo>
                  <a:pt x="720048" y="0"/>
                  <a:pt x="746105" y="26058"/>
                  <a:pt x="746105" y="58321"/>
                </a:cubicBezTo>
                <a:cubicBezTo>
                  <a:pt x="746105" y="89342"/>
                  <a:pt x="720048" y="114160"/>
                  <a:pt x="689027" y="114160"/>
                </a:cubicBezTo>
                <a:cubicBezTo>
                  <a:pt x="658006" y="114160"/>
                  <a:pt x="631949" y="89342"/>
                  <a:pt x="631949" y="58321"/>
                </a:cubicBezTo>
                <a:cubicBezTo>
                  <a:pt x="631949" y="26058"/>
                  <a:pt x="658006" y="0"/>
                  <a:pt x="689027" y="0"/>
                </a:cubicBezTo>
                <a:close/>
                <a:moveTo>
                  <a:pt x="210946" y="0"/>
                </a:moveTo>
                <a:cubicBezTo>
                  <a:pt x="241968" y="0"/>
                  <a:pt x="268026" y="24817"/>
                  <a:pt x="268026" y="57080"/>
                </a:cubicBezTo>
                <a:cubicBezTo>
                  <a:pt x="268026" y="88102"/>
                  <a:pt x="241968" y="114160"/>
                  <a:pt x="210946" y="114160"/>
                </a:cubicBezTo>
                <a:cubicBezTo>
                  <a:pt x="178683" y="114160"/>
                  <a:pt x="153866" y="88102"/>
                  <a:pt x="153866" y="57080"/>
                </a:cubicBezTo>
                <a:cubicBezTo>
                  <a:pt x="153866" y="24817"/>
                  <a:pt x="178683" y="0"/>
                  <a:pt x="2109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50" name="Graphic 49" descr="Bar graph with upward trend outline">
            <a:extLst>
              <a:ext uri="{FF2B5EF4-FFF2-40B4-BE49-F238E27FC236}">
                <a16:creationId xmlns:a16="http://schemas.microsoft.com/office/drawing/2014/main" id="{DA6B6C79-37BF-4D01-5DAF-2E7F1CF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759" y="4521486"/>
            <a:ext cx="789658" cy="789658"/>
          </a:xfrm>
          <a:prstGeom prst="rect">
            <a:avLst/>
          </a:prstGeom>
        </p:spPr>
      </p:pic>
      <p:pic>
        <p:nvPicPr>
          <p:cNvPr id="52" name="Graphic 51" descr="Game controller outline">
            <a:extLst>
              <a:ext uri="{FF2B5EF4-FFF2-40B4-BE49-F238E27FC236}">
                <a16:creationId xmlns:a16="http://schemas.microsoft.com/office/drawing/2014/main" id="{6288B7BF-9C04-9F92-8317-56E943AB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346" y="2274055"/>
            <a:ext cx="852461" cy="852461"/>
          </a:xfrm>
          <a:prstGeom prst="rect">
            <a:avLst/>
          </a:prstGeom>
        </p:spPr>
      </p:pic>
      <p:pic>
        <p:nvPicPr>
          <p:cNvPr id="59" name="Picture 58" descr="A picture containing arrow&#10;&#10;Description automatically generated">
            <a:extLst>
              <a:ext uri="{FF2B5EF4-FFF2-40B4-BE49-F238E27FC236}">
                <a16:creationId xmlns:a16="http://schemas.microsoft.com/office/drawing/2014/main" id="{7FF656A8-E29A-1A05-74F9-525E48B2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80" y="3376922"/>
            <a:ext cx="704745" cy="83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DD8DC-BAE8-EBD5-E339-45EF930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234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747993"/>
      </a:dk1>
      <a:lt1>
        <a:srgbClr val="FFFFFF"/>
      </a:lt1>
      <a:dk2>
        <a:srgbClr val="060E3B"/>
      </a:dk2>
      <a:lt2>
        <a:srgbClr val="FFFFFF"/>
      </a:lt2>
      <a:accent1>
        <a:srgbClr val="2C2E3D"/>
      </a:accent1>
      <a:accent2>
        <a:srgbClr val="062D90"/>
      </a:accent2>
      <a:accent3>
        <a:srgbClr val="1550E3"/>
      </a:accent3>
      <a:accent4>
        <a:srgbClr val="088DF0"/>
      </a:accent4>
      <a:accent5>
        <a:srgbClr val="58B4EC"/>
      </a:accent5>
      <a:accent6>
        <a:srgbClr val="DCDFE1"/>
      </a:accent6>
      <a:hlink>
        <a:srgbClr val="335FFE"/>
      </a:hlink>
      <a:folHlink>
        <a:srgbClr val="CA64D4"/>
      </a:folHlink>
    </a:clrScheme>
    <a:fontScheme name="Presentation">
      <a:majorFont>
        <a:latin typeface="DM Sans Medium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E9CE37A913BD4C8CB8B85A3856AA29" ma:contentTypeVersion="8" ma:contentTypeDescription="Create a new document." ma:contentTypeScope="" ma:versionID="7347e42bbc575ce352c5ea73d5b01729">
  <xsd:schema xmlns:xsd="http://www.w3.org/2001/XMLSchema" xmlns:xs="http://www.w3.org/2001/XMLSchema" xmlns:p="http://schemas.microsoft.com/office/2006/metadata/properties" xmlns:ns2="e63a3809-5740-4b14-95e3-5d6c0fd3c5a3" xmlns:ns3="e00ab1ed-b6b3-4c6e-89c6-08a04985bc46" targetNamespace="http://schemas.microsoft.com/office/2006/metadata/properties" ma:root="true" ma:fieldsID="2e9b16891bb5204c3d55e91c73e50b11" ns2:_="" ns3:_="">
    <xsd:import namespace="e63a3809-5740-4b14-95e3-5d6c0fd3c5a3"/>
    <xsd:import namespace="e00ab1ed-b6b3-4c6e-89c6-08a04985bc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a3809-5740-4b14-95e3-5d6c0fd3c5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3607ee36-e3c0-4814-8940-b096d0e788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0ab1ed-b6b3-4c6e-89c6-08a04985bc4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e4ca41b-84a0-4a68-9744-b1efbb3e849f}" ma:internalName="TaxCatchAll" ma:showField="CatchAllData" ma:web="e00ab1ed-b6b3-4c6e-89c6-08a04985bc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0ab1ed-b6b3-4c6e-89c6-08a04985bc46" xsi:nil="true"/>
    <lcf76f155ced4ddcb4097134ff3c332f xmlns="e63a3809-5740-4b14-95e3-5d6c0fd3c5a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D2FDB5E-41E9-408D-A5A3-528523ABAE9C}">
  <ds:schemaRefs>
    <ds:schemaRef ds:uri="e00ab1ed-b6b3-4c6e-89c6-08a04985bc46"/>
    <ds:schemaRef ds:uri="e63a3809-5740-4b14-95e3-5d6c0fd3c5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CF6945-6AA5-48BE-B61F-5B85B706E8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59E455-D1A7-42D9-BE6F-157441AFA40A}">
  <ds:schemaRefs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e00ab1ed-b6b3-4c6e-89c6-08a04985bc46"/>
    <ds:schemaRef ds:uri="e63a3809-5740-4b14-95e3-5d6c0fd3c5a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2453</Words>
  <Application>Microsoft Office PowerPoint</Application>
  <PresentationFormat>Widescreen</PresentationFormat>
  <Paragraphs>483</Paragraphs>
  <Slides>29</Slides>
  <Notes>3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 Theme</vt:lpstr>
      <vt:lpstr>ECE 3760: Final Presentation </vt:lpstr>
      <vt:lpstr>Presentation Overview</vt:lpstr>
      <vt:lpstr>Specifications</vt:lpstr>
      <vt:lpstr>Problem Statement : To design a technology solution to help deaf curlers, especially to overcome the challenge of sweepers not being able to hear the skip yelling sweeping instructions.</vt:lpstr>
      <vt:lpstr>Specifications</vt:lpstr>
      <vt:lpstr>Metrics and goals </vt:lpstr>
      <vt:lpstr>TARGET USERS  Hard of hearing curlers, teams that include hard of hearing curlers, curling clubs and organizations and officials.</vt:lpstr>
      <vt:lpstr>Specifications</vt:lpstr>
      <vt:lpstr>Technology &amp; Skip Device</vt:lpstr>
      <vt:lpstr>Technology Used &amp; Power savings</vt:lpstr>
      <vt:lpstr>Skip Device</vt:lpstr>
      <vt:lpstr>Skip Device Dimensions</vt:lpstr>
      <vt:lpstr>Technology &amp; Skip Device</vt:lpstr>
      <vt:lpstr>Sweeper Device</vt:lpstr>
      <vt:lpstr>Sweeper Device</vt:lpstr>
      <vt:lpstr>Sweeper Device Dimensions</vt:lpstr>
      <vt:lpstr>Sweeper Device</vt:lpstr>
      <vt:lpstr>Marketing</vt:lpstr>
      <vt:lpstr>Device Components &amp; Bundle Cost</vt:lpstr>
      <vt:lpstr>Product Pricing</vt:lpstr>
      <vt:lpstr>Market Demographics</vt:lpstr>
      <vt:lpstr>PowerPoint Presentation</vt:lpstr>
      <vt:lpstr>Marketing</vt:lpstr>
      <vt:lpstr>Conclusion</vt:lpstr>
      <vt:lpstr>Future Considerations</vt:lpstr>
      <vt:lpstr>Skip’s Single   Handheld  Controller</vt:lpstr>
      <vt:lpstr>Sweeper’s Broom Mountable LED Ring</vt:lpstr>
      <vt:lpstr>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3760: Final Presentation </dc:title>
  <dc:creator>Corben Kolaski</dc:creator>
  <cp:lastModifiedBy>Sukhmeet Singh Hora</cp:lastModifiedBy>
  <cp:revision>106</cp:revision>
  <dcterms:created xsi:type="dcterms:W3CDTF">2023-04-22T04:30:15Z</dcterms:created>
  <dcterms:modified xsi:type="dcterms:W3CDTF">2023-04-26T19:27:36Z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0x010100FFE9CE37A913BD4C8CB8B85A3856AA29</vt:lpwstr>
  </property>
  <property fmtid="{D5CDD505-2E9C-101B-9397-08002B2CF9AE}" pid="3" name="MediaServiceImageTags">
    <vt:lpwstr/>
  </property>
</Properties>
</file>